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ylsy" initials="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B7DE0-A0FF-4D6A-88A9-87357F6A3A6F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92928-3CC8-4159-8C37-7712E4402F5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92928-3CC8-4159-8C37-7712E4402F5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78C512A-751A-4E73-9356-0B39DBEE00B1}" type="datetimeFigureOut">
              <a:rPr lang="ru-RU" smtClean="0"/>
              <a:pPr/>
              <a:t>01.01.2006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63FD115-AAAB-497F-A2EE-3FCA31210B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0728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Унҗиденче декаб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tt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Сыйныф эше.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196752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51520" y="154830"/>
            <a:ext cx="871296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 Кулыңда китап булса башыңда гыйлем булыр.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Көннәр яхшырганга охшаган шулай булса без чаңгы шуарга чыгар идек.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Ул китте исә Нәсимә күңелсезләнә.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Дөресен әйтик югыйсә ул яратмас.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 Чын күңелдән сорый икән эшләп бирик.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 Илең турында уйласаң гомерең озын булыр.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   Буш вакыт будымы Иделгә ял итәргә китәләр.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  Әлегә  кадәр кузгалмагансыз алайса барыгыз кире кайтыгыз.</a:t>
            </a:r>
            <a:endParaRPr kumimoji="0" lang="tt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98072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Аналитик                      Синтетик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619672" y="1556792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40152" y="155679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9552" y="2564904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улай булса                         са/сә</a:t>
            </a:r>
          </a:p>
          <a:p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лай булса                            икән</a:t>
            </a:r>
          </a:p>
          <a:p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юкса,югыйсә                        исә</a:t>
            </a:r>
          </a:p>
          <a:p>
            <a:r>
              <a:rPr lang="tt-RU" sz="3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лайса                                  мы/ме кисәкчәсе</a:t>
            </a:r>
          </a:p>
          <a:p>
            <a:endParaRPr lang="tt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20688"/>
            <a:ext cx="777686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(…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        ) 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булса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ә ),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        ) 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югыйсә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икән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 ),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(…саң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),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(…мы),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        ) 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алайса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indent="-742950">
              <a:buFontTx/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Tx/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1277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Нишләсә? Нинди шартта? Ни булса?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115616" y="2048654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Иярченле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шарт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 җөмләләр.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Өй эше. </a:t>
            </a:r>
          </a:p>
          <a:p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Муса Җәлил шигыр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ләреннән иярченле шарт җөмләләргә мисаллар табарга.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176</Words>
  <Application>Microsoft Office PowerPoint</Application>
  <PresentationFormat>Экран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Gylsy</dc:creator>
  <cp:lastModifiedBy>Gylsy</cp:lastModifiedBy>
  <cp:revision>20</cp:revision>
  <dcterms:created xsi:type="dcterms:W3CDTF">2005-12-31T21:04:06Z</dcterms:created>
  <dcterms:modified xsi:type="dcterms:W3CDTF">2005-12-31T22:38:18Z</dcterms:modified>
</cp:coreProperties>
</file>