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77" r:id="rId3"/>
    <p:sldId id="269" r:id="rId4"/>
    <p:sldId id="270" r:id="rId5"/>
    <p:sldId id="275" r:id="rId6"/>
    <p:sldId id="266" r:id="rId7"/>
    <p:sldId id="268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</p:grpSp>
      <p:sp>
        <p:nvSpPr>
          <p:cNvPr id="542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CDFF-5F59-4DD6-8B6D-7E03E7F34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A6DAE-FB0E-4EFA-B0DB-199FF40A3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6B50-F7FB-4CE1-B37E-28667A6BF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434BA-4749-4996-866A-6826C4D35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EDE4D-DEDC-43D7-AB54-F3BD216B5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561B7-30C4-41DE-84D7-982034BAD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6CE6-858E-4B67-89C5-B77001253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64D5E-B77C-4F6D-8552-D4475CFD0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5B657-D4B4-4223-9296-FC005B650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D768-55B4-4F5C-8922-A1BEFACDE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64086-31D5-4BE7-8473-55FA3AC10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53251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53252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ahoma" charset="0"/>
              </a:endParaRPr>
            </a:p>
          </p:txBody>
        </p:sp>
      </p:grpSp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fld id="{893A31CF-DF8B-45C3-B5C1-9FD07AF45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1768475"/>
            <a:ext cx="7815262" cy="2374900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i="1" dirty="0" smtClean="0"/>
              <a:t/>
            </a:r>
            <a:br>
              <a:rPr lang="ru-RU" sz="6600" i="1" dirty="0" smtClean="0"/>
            </a:br>
            <a:r>
              <a:rPr lang="ru-RU" sz="6600" i="1" dirty="0" smtClean="0"/>
              <a:t>А. С. Пушкин</a:t>
            </a:r>
            <a:br>
              <a:rPr lang="ru-RU" sz="6600" i="1" dirty="0" smtClean="0"/>
            </a:br>
            <a:r>
              <a:rPr lang="ru-RU" i="1" dirty="0" smtClean="0"/>
              <a:t>(</a:t>
            </a:r>
            <a:r>
              <a:rPr lang="ru-RU" sz="4800" i="1" dirty="0" smtClean="0"/>
              <a:t>английский язык)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313" y="4857750"/>
            <a:ext cx="6415087" cy="7810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выполнила: ученица </a:t>
            </a:r>
            <a:r>
              <a:rPr lang="en-US" sz="2800" dirty="0" smtClean="0"/>
              <a:t>10 </a:t>
            </a:r>
            <a:r>
              <a:rPr lang="ru-RU" sz="2800" dirty="0" smtClean="0"/>
              <a:t>класса Ефанкина Екатерина</a:t>
            </a:r>
          </a:p>
          <a:p>
            <a:pPr eaLnBrk="1" hangingPunct="1">
              <a:defRPr/>
            </a:pPr>
            <a:r>
              <a:rPr lang="ru-RU" sz="2000" dirty="0" smtClean="0"/>
              <a:t>   Петухова Екатерина Сергеевна, учитель английского языка ГБОУ СОШ №662 г. Москвы</a:t>
            </a:r>
          </a:p>
        </p:txBody>
      </p:sp>
      <p:pic>
        <p:nvPicPr>
          <p:cNvPr id="3076" name="Picture 4" descr="Pushk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285750"/>
            <a:ext cx="1360487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613" y="0"/>
            <a:ext cx="6843712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i="1" dirty="0">
                <a:solidFill>
                  <a:schemeClr val="tx1">
                    <a:lumMod val="50000"/>
                  </a:schemeClr>
                </a:solidFill>
              </a:rPr>
              <a:t>Ale</a:t>
            </a:r>
            <a:r>
              <a:rPr lang="en-US" sz="5400" b="1" i="1" dirty="0">
                <a:solidFill>
                  <a:schemeClr val="tx1">
                    <a:lumMod val="50000"/>
                  </a:schemeClr>
                </a:solidFill>
              </a:rPr>
              <a:t>x</a:t>
            </a:r>
            <a:r>
              <a:rPr lang="ru-RU" sz="5400" b="1" i="1" dirty="0">
                <a:solidFill>
                  <a:schemeClr val="tx1">
                    <a:lumMod val="50000"/>
                  </a:schemeClr>
                </a:solidFill>
              </a:rPr>
              <a:t>and</a:t>
            </a:r>
            <a:r>
              <a:rPr lang="en-US" sz="5400" b="1" i="1" dirty="0">
                <a:solidFill>
                  <a:schemeClr val="tx1">
                    <a:lumMod val="50000"/>
                  </a:schemeClr>
                </a:solidFill>
              </a:rPr>
              <a:t>e</a:t>
            </a:r>
            <a:r>
              <a:rPr lang="ru-RU" sz="5400" b="1" i="1" dirty="0">
                <a:solidFill>
                  <a:schemeClr val="tx1">
                    <a:lumMod val="50000"/>
                  </a:schemeClr>
                </a:solidFill>
              </a:rPr>
              <a:t>r Sergeyevich Pushkin.</a:t>
            </a:r>
            <a:endParaRPr lang="ru-RU" sz="5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099" name="Picture 4" descr="250px-Kiprensky_Pushk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36718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79912" y="2708920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i="1" dirty="0" smtClean="0"/>
              <a:t>Born- June 6, 1799 Moscow, Russia.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3105835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Died- February 10,1837 Saint Petersburg, Russia.</a:t>
            </a:r>
            <a:endParaRPr lang="ru-RU" i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04664"/>
            <a:ext cx="200025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293096"/>
            <a:ext cx="27432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3050"/>
            <a:ext cx="3465513" cy="5799138"/>
          </a:xfrm>
        </p:spPr>
        <p:txBody>
          <a:bodyPr/>
          <a:lstStyle/>
          <a:p>
            <a:pPr algn="ctr">
              <a:defRPr/>
            </a:pPr>
            <a:r>
              <a:rPr lang="en-US" sz="3200" dirty="0" smtClean="0"/>
              <a:t>Alexander Pushkin introduced Russia to all the European literary genres as well as a great number of West European writers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71500" y="857250"/>
            <a:ext cx="2857500" cy="4500563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sz="3600" dirty="0" smtClean="0"/>
          </a:p>
          <a:p>
            <a:pPr>
              <a:defRPr/>
            </a:pPr>
            <a:endParaRPr lang="ru-RU" sz="3600" dirty="0" smtClean="0"/>
          </a:p>
          <a:p>
            <a:pPr>
              <a:defRPr/>
            </a:pPr>
            <a:endParaRPr lang="ru-RU" sz="3200" dirty="0"/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250" y="2000250"/>
            <a:ext cx="24923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4868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653136"/>
            <a:ext cx="22669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76672"/>
            <a:ext cx="1400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A monument I've raised not built with hands...</a:t>
            </a:r>
            <a:endParaRPr lang="ru-RU" b="1" dirty="0"/>
          </a:p>
        </p:txBody>
      </p:sp>
      <p:pic>
        <p:nvPicPr>
          <p:cNvPr id="1126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268760"/>
            <a:ext cx="1479649" cy="2005186"/>
          </a:xfrm>
          <a:noFill/>
        </p:spPr>
      </p:pic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556792"/>
            <a:ext cx="2592288" cy="239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1484784"/>
            <a:ext cx="1240680" cy="2192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4077072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Fairy Tales</a:t>
            </a:r>
            <a:r>
              <a:rPr lang="en-US" sz="2800" b="1" i="1" dirty="0" smtClean="0">
                <a:solidFill>
                  <a:srgbClr val="FF0000"/>
                </a:solidFill>
              </a:rPr>
              <a:t>.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(1828-1834).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293096"/>
            <a:ext cx="151216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506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3717032"/>
            <a:ext cx="1728192" cy="27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567113" y="3244850"/>
            <a:ext cx="257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.</a:t>
            </a:r>
            <a:endParaRPr lang="ru-RU"/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395288" y="260350"/>
            <a:ext cx="58324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 i="1">
                <a:solidFill>
                  <a:srgbClr val="7030A0"/>
                </a:solidFill>
              </a:rPr>
              <a:t>Eugene Onegin</a:t>
            </a:r>
            <a:endParaRPr lang="ru-RU" sz="4400" b="1" i="1">
              <a:solidFill>
                <a:srgbClr val="7030A0"/>
              </a:solidFill>
            </a:endParaRPr>
          </a:p>
          <a:p>
            <a:r>
              <a:rPr lang="ru-RU" sz="4400" b="1" i="1">
                <a:solidFill>
                  <a:srgbClr val="7030A0"/>
                </a:solidFill>
              </a:rPr>
              <a:t>1823-1831</a:t>
            </a:r>
            <a:endParaRPr lang="ru-RU">
              <a:solidFill>
                <a:srgbClr val="7030A0"/>
              </a:solidFill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18097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oneg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5629">
            <a:off x="2235505" y="2440711"/>
            <a:ext cx="1730830" cy="34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10527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i="1" dirty="0" smtClean="0">
                <a:solidFill>
                  <a:srgbClr val="7030A0"/>
                </a:solidFill>
              </a:rPr>
              <a:t>The Capitan`s Daughter.</a:t>
            </a:r>
            <a:br>
              <a:rPr lang="en-US" sz="3200" b="1" i="1" dirty="0" smtClean="0">
                <a:solidFill>
                  <a:srgbClr val="7030A0"/>
                </a:solidFill>
              </a:rPr>
            </a:br>
            <a:r>
              <a:rPr lang="en-US" sz="3200" dirty="0" smtClean="0">
                <a:solidFill>
                  <a:srgbClr val="7030A0"/>
                </a:solidFill>
              </a:rPr>
              <a:t>(1836)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7" name="Picture 4" descr="3357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36912"/>
            <a:ext cx="2592288" cy="334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307181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Pushkin and his wife Natalya Goncharova, whom he married in 1831, became regulars of court society</a:t>
            </a:r>
            <a:endParaRPr lang="ru-RU" dirty="0" smtClean="0"/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571500"/>
            <a:ext cx="2187575" cy="2714625"/>
          </a:xfrm>
          <a:noFill/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71500"/>
            <a:ext cx="20955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571500"/>
            <a:ext cx="207168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50" y="274638"/>
            <a:ext cx="8401050" cy="2439987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Alexander Pushkin became an inseparable part of the literary world of the Russian people. He also exerted a profound influence on other aspects of Russian culture, most notably in opera. </a:t>
            </a:r>
            <a:endParaRPr lang="ru-RU" sz="3200" dirty="0"/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127" y="3212976"/>
            <a:ext cx="2304257" cy="1728192"/>
          </a:xfrm>
          <a:noFill/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3643313"/>
            <a:ext cx="1514475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068960"/>
            <a:ext cx="133335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Литература: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857250" y="1214438"/>
            <a:ext cx="60007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1.</a:t>
            </a:r>
            <a:r>
              <a:rPr lang="en-US"/>
              <a:t>http://en.wikipedia.org</a:t>
            </a:r>
            <a:endParaRPr lang="ru-RU"/>
          </a:p>
          <a:p>
            <a:r>
              <a:rPr lang="ru-RU"/>
              <a:t>2.http://imadin12.narod.ru/entexts/pushkin1.html </a:t>
            </a:r>
          </a:p>
          <a:p>
            <a:r>
              <a:rPr lang="ru-RU"/>
              <a:t>3.http://www.trworkshop.net</a:t>
            </a:r>
          </a:p>
          <a:p>
            <a:r>
              <a:rPr lang="ru-RU"/>
              <a:t>4.http://at-english.ru/blog/pushkin-na-anglijskom</a:t>
            </a:r>
          </a:p>
          <a:p>
            <a:r>
              <a:rPr lang="ru-RU"/>
              <a:t>5. Кузовлев В.П. Английский язык 9 класс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3857625"/>
            <a:ext cx="22828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84738"/>
            <a:ext cx="3214688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1285875"/>
            <a:ext cx="1828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зрез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Slit</Template>
  <TotalTime>294</TotalTime>
  <Words>165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Разрез</vt:lpstr>
      <vt:lpstr> А. С. Пушкин (английский язык)</vt:lpstr>
      <vt:lpstr>Слайд 2</vt:lpstr>
      <vt:lpstr>Alexander Pushkin introduced Russia to all the European literary genres as well as a great number of West European writers</vt:lpstr>
      <vt:lpstr>A monument I've raised not built with hands...</vt:lpstr>
      <vt:lpstr>Слайд 5</vt:lpstr>
      <vt:lpstr>Pushkin and his wife Natalya Goncharova, whom he married in 1831, became regulars of court society</vt:lpstr>
      <vt:lpstr>Alexander Pushkin became an inseparable part of the literary world of the Russian people. He also exerted a profound influence on other aspects of Russian culture, most notably in opera. </vt:lpstr>
      <vt:lpstr>Литература:</vt:lpstr>
    </vt:vector>
  </TitlesOfParts>
  <Company>Denis Comp@ny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Prizentatsiya for English language.</dc:title>
  <dc:creator>Denis</dc:creator>
  <cp:lastModifiedBy>Андрей</cp:lastModifiedBy>
  <cp:revision>41</cp:revision>
  <dcterms:created xsi:type="dcterms:W3CDTF">2010-09-13T13:16:28Z</dcterms:created>
  <dcterms:modified xsi:type="dcterms:W3CDTF">2012-11-12T14:26:56Z</dcterms:modified>
</cp:coreProperties>
</file>