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8"/>
  </p:notesMasterIdLst>
  <p:sldIdLst>
    <p:sldId id="275" r:id="rId2"/>
    <p:sldId id="258" r:id="rId3"/>
    <p:sldId id="259" r:id="rId4"/>
    <p:sldId id="260" r:id="rId5"/>
    <p:sldId id="272" r:id="rId6"/>
    <p:sldId id="261" r:id="rId7"/>
    <p:sldId id="262" r:id="rId8"/>
    <p:sldId id="263" r:id="rId9"/>
    <p:sldId id="264" r:id="rId10"/>
    <p:sldId id="268" r:id="rId11"/>
    <p:sldId id="270" r:id="rId12"/>
    <p:sldId id="265" r:id="rId13"/>
    <p:sldId id="266" r:id="rId14"/>
    <p:sldId id="267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98" autoAdjust="0"/>
  </p:normalViewPr>
  <p:slideViewPr>
    <p:cSldViewPr>
      <p:cViewPr varScale="1">
        <p:scale>
          <a:sx n="95" d="100"/>
          <a:sy n="95" d="100"/>
        </p:scale>
        <p:origin x="-44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3748DD-74E4-49FF-B8C9-00405756F7E4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4A27E-8653-4944-B826-BEC5857C45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4A27E-8653-4944-B826-BEC5857C4560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8900620"/>
      </p:ext>
    </p:extLst>
  </p:cSld>
  <p:clrMapOvr>
    <a:masterClrMapping/>
  </p:clrMapOvr>
  <p:transition advClick="0" advTm="8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4471129"/>
      </p:ext>
    </p:extLst>
  </p:cSld>
  <p:clrMapOvr>
    <a:masterClrMapping/>
  </p:clrMapOvr>
  <p:transition advClick="0" advTm="8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79583655"/>
      </p:ext>
    </p:extLst>
  </p:cSld>
  <p:clrMapOvr>
    <a:masterClrMapping/>
  </p:clrMapOvr>
  <p:transition advClick="0" advTm="8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96300967"/>
      </p:ext>
    </p:extLst>
  </p:cSld>
  <p:clrMapOvr>
    <a:masterClrMapping/>
  </p:clrMapOvr>
  <p:transition advClick="0" advTm="8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36494870"/>
      </p:ext>
    </p:extLst>
  </p:cSld>
  <p:clrMapOvr>
    <a:masterClrMapping/>
  </p:clrMapOvr>
  <p:transition advClick="0" advTm="8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23285080"/>
      </p:ext>
    </p:extLst>
  </p:cSld>
  <p:clrMapOvr>
    <a:masterClrMapping/>
  </p:clrMapOvr>
  <p:transition advClick="0" advTm="8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08983174"/>
      </p:ext>
    </p:extLst>
  </p:cSld>
  <p:clrMapOvr>
    <a:masterClrMapping/>
  </p:clrMapOvr>
  <p:transition advClick="0" advTm="8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295479"/>
      </p:ext>
    </p:extLst>
  </p:cSld>
  <p:clrMapOvr>
    <a:masterClrMapping/>
  </p:clrMapOvr>
  <p:transition advClick="0" advTm="8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4275301"/>
      </p:ext>
    </p:extLst>
  </p:cSld>
  <p:clrMapOvr>
    <a:masterClrMapping/>
  </p:clrMapOvr>
  <p:transition advClick="0" advTm="8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6028374"/>
      </p:ext>
    </p:extLst>
  </p:cSld>
  <p:clrMapOvr>
    <a:masterClrMapping/>
  </p:clrMapOvr>
  <p:transition advClick="0" advTm="8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2303539"/>
      </p:ext>
    </p:extLst>
  </p:cSld>
  <p:clrMapOvr>
    <a:masterClrMapping/>
  </p:clrMapOvr>
  <p:transition advClick="0" advTm="8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45EDFC8B-8DC3-4B20-90AB-E1DBCC0E1F31}" type="datetimeFigureOut">
              <a:rPr lang="ru-RU" smtClean="0"/>
              <a:pPr/>
              <a:t>01.01.2005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4693D7-3BF3-43F2-85A7-9291A6F0E56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advClick="0" advTm="8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\&#1056;&#1072;&#1073;&#1086;&#1095;&#1080;&#1081;%20&#1089;&#1090;&#1086;&#1083;\tanec_malenkih_utyat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4.xml"/><Relationship Id="rId1" Type="http://schemas.openxmlformats.org/officeDocument/2006/relationships/audio" Target="file:///C:\Documents%20and%20Settings\Admin\&#1056;&#1072;&#1073;&#1086;&#1095;&#1080;&#1081;%20&#1089;&#1090;&#1086;&#1083;\tanec_malenkih_utyat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Библиева</a:t>
            </a:r>
            <a:r>
              <a:rPr lang="ru-RU" dirty="0" smtClean="0"/>
              <a:t> Марина Николаевна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2000" dirty="0" smtClean="0"/>
              <a:t>Воспитатель МБДОУ</a:t>
            </a:r>
          </a:p>
          <a:p>
            <a:pPr>
              <a:buNone/>
            </a:pPr>
            <a:r>
              <a:rPr lang="ru-RU" sz="2000" dirty="0" smtClean="0"/>
              <a:t>     № 22 « гнёздышко»</a:t>
            </a:r>
          </a:p>
          <a:p>
            <a:endParaRPr lang="ru-RU" sz="2000" dirty="0" smtClean="0"/>
          </a:p>
          <a:p>
            <a:r>
              <a:rPr lang="ru-RU" sz="2000" dirty="0" smtClean="0"/>
              <a:t>Педагогический стаж</a:t>
            </a:r>
          </a:p>
          <a:p>
            <a:pPr>
              <a:buNone/>
            </a:pPr>
            <a:r>
              <a:rPr lang="ru-RU" sz="2000" dirty="0" smtClean="0"/>
              <a:t>              3 года</a:t>
            </a:r>
          </a:p>
          <a:p>
            <a:endParaRPr lang="ru-RU" sz="2000" dirty="0" smtClean="0"/>
          </a:p>
          <a:p>
            <a:r>
              <a:rPr lang="ru-RU" sz="2000" dirty="0" smtClean="0"/>
              <a:t>Студентка 3 курса               МГОГИ факультет  «Психологии»</a:t>
            </a:r>
            <a:endParaRPr lang="ru-RU" sz="2000" dirty="0"/>
          </a:p>
        </p:txBody>
      </p:sp>
      <p:pic>
        <p:nvPicPr>
          <p:cNvPr id="19458" name="Picture 2" descr="C:\Documents and Settings\Admin\Мои документы\Мои рисунки\Изображение\SAM_02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1714488"/>
            <a:ext cx="2000264" cy="2857520"/>
          </a:xfrm>
          <a:prstGeom prst="rect">
            <a:avLst/>
          </a:prstGeom>
          <a:noFill/>
        </p:spPr>
      </p:pic>
      <p:pic>
        <p:nvPicPr>
          <p:cNvPr id="5" name="tanec_malenkih_uty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8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7">
                <p:cTn id="9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  <p:bldP spid="2" grpId="2"/>
      <p:bldP spid="3" grpId="0" build="p"/>
      <p:bldP spid="3" grpI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Мои документы\Мои рисунки\прогулка\SAM_033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726602"/>
            <a:ext cx="1928825" cy="1487951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прогулка\SAM_03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3" y="655165"/>
            <a:ext cx="1928825" cy="1487950"/>
          </a:xfrm>
          <a:prstGeom prst="rect">
            <a:avLst/>
          </a:prstGeom>
          <a:noFill/>
        </p:spPr>
      </p:pic>
      <p:pic>
        <p:nvPicPr>
          <p:cNvPr id="7" name="Picture 2" descr="C:\Documents and Settings\Admin\Мои документы\Мои рисунки\прогулка\SAM_034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2928400"/>
            <a:ext cx="2000264" cy="1498331"/>
          </a:xfrm>
          <a:prstGeom prst="rect">
            <a:avLst/>
          </a:prstGeom>
          <a:noFill/>
        </p:spPr>
      </p:pic>
      <p:pic>
        <p:nvPicPr>
          <p:cNvPr id="8" name="Picture 3" descr="C:\Documents and Settings\Admin\Мои документы\Мои рисунки\прогулка\SAM_033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743770"/>
            <a:ext cx="1785950" cy="1470783"/>
          </a:xfrm>
          <a:prstGeom prst="rect">
            <a:avLst/>
          </a:prstGeom>
          <a:noFill/>
        </p:spPr>
      </p:pic>
      <p:pic>
        <p:nvPicPr>
          <p:cNvPr id="9" name="Picture 4" descr="C:\Documents and Settings\Admin\Мои документы\Мои рисунки\прогулка\SAM_03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7554" y="2850564"/>
            <a:ext cx="1928826" cy="1576167"/>
          </a:xfrm>
          <a:prstGeom prst="rect">
            <a:avLst/>
          </a:prstGeom>
          <a:noFill/>
        </p:spPr>
      </p:pic>
      <p:pic>
        <p:nvPicPr>
          <p:cNvPr id="10" name="Picture 2" descr="C:\Documents and Settings\Admin\Мои документы\Мои рисунки\прогулка\SAM_033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2845224"/>
            <a:ext cx="2143140" cy="1583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8" presetClass="exit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6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Мои документы\Мои рисунки\прогулка\SAM_03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5" y="571480"/>
            <a:ext cx="2678925" cy="178595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прогулка\SAM_03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72132" y="3286040"/>
            <a:ext cx="2500330" cy="1874509"/>
          </a:xfrm>
          <a:prstGeom prst="rect">
            <a:avLst/>
          </a:prstGeom>
          <a:noFill/>
        </p:spPr>
      </p:pic>
      <p:pic>
        <p:nvPicPr>
          <p:cNvPr id="7" name="Picture 2" descr="C:\Documents and Settings\Admin\Мои документы\Мои рисунки\прогулка\SAM_03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0694" y="553620"/>
            <a:ext cx="2571768" cy="1928826"/>
          </a:xfrm>
          <a:prstGeom prst="rect">
            <a:avLst/>
          </a:prstGeom>
          <a:noFill/>
        </p:spPr>
      </p:pic>
      <p:pic>
        <p:nvPicPr>
          <p:cNvPr id="8" name="Picture 3" descr="C:\Documents and Settings\Admin\Мои документы\Мои рисунки\прогулка\SAM_03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5786" y="3071810"/>
            <a:ext cx="2500330" cy="168626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6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0"/>
            <a:ext cx="4429156" cy="12858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smtClean="0"/>
              <a:t>Подвижные игры.</a:t>
            </a:r>
            <a:r>
              <a:rPr lang="en-US" sz="2000" u="sng" dirty="0" smtClean="0"/>
              <a:t/>
            </a:r>
            <a:br>
              <a:rPr lang="en-US" sz="2000" u="sng" dirty="0" smtClean="0"/>
            </a:br>
            <a:r>
              <a:rPr lang="ru-RU" sz="2000" i="1" dirty="0" smtClean="0"/>
              <a:t>Организуются в течение дня с учётом предыдущей деятельностью; способствует формированию дружеских взаимоотношений</a:t>
            </a:r>
            <a:br>
              <a:rPr lang="ru-RU" sz="2000" i="1" dirty="0" smtClean="0"/>
            </a:br>
            <a:r>
              <a:rPr lang="ru-RU" sz="2000" i="1" dirty="0" smtClean="0"/>
              <a:t> и сознательного отношения каждого ребёнка </a:t>
            </a:r>
            <a:br>
              <a:rPr lang="ru-RU" sz="2000" i="1" dirty="0" smtClean="0"/>
            </a:br>
            <a:r>
              <a:rPr lang="ru-RU" sz="2000" i="1" dirty="0" smtClean="0"/>
              <a:t>к своему поведению;</a:t>
            </a:r>
            <a:r>
              <a:rPr lang="en-US" sz="2000" i="1" dirty="0" smtClean="0"/>
              <a:t/>
            </a:r>
            <a:br>
              <a:rPr lang="en-US" sz="2000" i="1" dirty="0" smtClean="0"/>
            </a:br>
            <a:endParaRPr lang="ru-RU" sz="2000" i="1" dirty="0"/>
          </a:p>
        </p:txBody>
      </p:sp>
      <p:pic>
        <p:nvPicPr>
          <p:cNvPr id="1026" name="Picture 2" descr="C:\Documents and Settings\Admin\Мои документы\Мои рисунки\детсад\SAM_028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9" y="878662"/>
            <a:ext cx="2214578" cy="1550205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детсад\SAM_02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293268"/>
            <a:ext cx="2071702" cy="1605569"/>
          </a:xfrm>
          <a:prstGeom prst="rect">
            <a:avLst/>
          </a:prstGeom>
          <a:noFill/>
        </p:spPr>
      </p:pic>
      <p:pic>
        <p:nvPicPr>
          <p:cNvPr id="5" name="Picture 2" descr="C:\Documents and Settings\Admin\Мои документы\Мои рисунки\детсад\SAM_02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36370"/>
            <a:ext cx="2357454" cy="165162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-9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decel="100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+0.4+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accel="100000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0.4-0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plus(in)">
                                      <p:cBhvr>
                                        <p:cTn id="3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3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plus(in)">
                                      <p:cBhvr>
                                        <p:cTn id="4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043890" cy="18573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u="sng" dirty="0" smtClean="0"/>
              <a:t>Гимнастика после сна.</a:t>
            </a:r>
            <a:br>
              <a:rPr lang="ru-RU" sz="2700" u="sng" dirty="0" smtClean="0"/>
            </a:br>
            <a:r>
              <a:rPr lang="ru-RU" sz="1400" i="1" dirty="0" smtClean="0"/>
              <a:t/>
            </a:r>
            <a:br>
              <a:rPr lang="ru-RU" sz="1400" i="1" dirty="0" smtClean="0"/>
            </a:br>
            <a:r>
              <a:rPr lang="ru-RU" sz="1800" i="1" dirty="0" smtClean="0"/>
              <a:t>Лёжа в постели, предварительно сходив в туалет:</a:t>
            </a:r>
            <a:br>
              <a:rPr lang="ru-RU" sz="1800" i="1" dirty="0" smtClean="0"/>
            </a:br>
            <a:r>
              <a:rPr lang="ru-RU" sz="1800" i="1" dirty="0" smtClean="0"/>
              <a:t>- подтягивание к груди согнутых </a:t>
            </a:r>
            <a:r>
              <a:rPr lang="ru-RU" sz="1800" i="1" dirty="0" err="1" smtClean="0"/>
              <a:t>колений</a:t>
            </a:r>
            <a:r>
              <a:rPr lang="ru-RU" sz="1800" i="1" dirty="0" smtClean="0"/>
              <a:t> с обхватом их руками;</a:t>
            </a:r>
            <a:br>
              <a:rPr lang="ru-RU" sz="1800" i="1" dirty="0" smtClean="0"/>
            </a:br>
            <a:r>
              <a:rPr lang="ru-RU" sz="1800" i="1" dirty="0" smtClean="0"/>
              <a:t>- перекрёстное движение рук и ног поднятых перпендикулярно туловищу;</a:t>
            </a:r>
            <a:br>
              <a:rPr lang="ru-RU" sz="1800" i="1" dirty="0" smtClean="0"/>
            </a:br>
            <a:r>
              <a:rPr lang="ru-RU" sz="1800" i="1" dirty="0" smtClean="0"/>
              <a:t>- покачивание согнутых колен в правую и левую стороны с противоположным движением рук и ног.</a:t>
            </a:r>
            <a:endParaRPr lang="ru-RU" sz="1800" dirty="0"/>
          </a:p>
        </p:txBody>
      </p:sp>
      <p:pic>
        <p:nvPicPr>
          <p:cNvPr id="1026" name="Picture 2" descr="C:\Documents and Settings\Admin\Мои документы\физра\SAM_03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571744"/>
            <a:ext cx="2875396" cy="200035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физра\SAM_032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5572132" y="2571744"/>
            <a:ext cx="2714644" cy="1893480"/>
          </a:xfrm>
          <a:prstGeom prst="rect">
            <a:avLst/>
          </a:prstGeom>
          <a:noFill/>
        </p:spPr>
      </p:pic>
      <p:pic>
        <p:nvPicPr>
          <p:cNvPr id="5" name="tanec_malenkih_utya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2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0">
                <p:cTn id="5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7286676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u="sng" dirty="0" smtClean="0"/>
              <a:t>Досуги, праздники, развлечения</a:t>
            </a:r>
            <a:r>
              <a:rPr lang="ru-RU" sz="2200" dirty="0" smtClean="0"/>
              <a:t>. </a:t>
            </a:r>
            <a:br>
              <a:rPr lang="ru-RU" sz="2200" dirty="0" smtClean="0"/>
            </a:br>
            <a:r>
              <a:rPr lang="ru-RU" sz="2000" i="1" dirty="0" err="1" smtClean="0"/>
              <a:t>Общеразвивающие</a:t>
            </a:r>
            <a:r>
              <a:rPr lang="ru-RU" sz="2000" i="1" dirty="0" smtClean="0"/>
              <a:t> упражнения проводятся в танцевальном движении, играют в игры с элементами соревнования, игры с пением, ритмическая гимнастика, аттракционы.</a:t>
            </a:r>
            <a:endParaRPr lang="ru-RU" sz="2000" i="1" dirty="0"/>
          </a:p>
        </p:txBody>
      </p:sp>
      <p:pic>
        <p:nvPicPr>
          <p:cNvPr id="4098" name="Picture 2" descr="E:\фотки дс\DSCN059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468476"/>
            <a:ext cx="2643206" cy="1721157"/>
          </a:xfrm>
          <a:prstGeom prst="rect">
            <a:avLst/>
          </a:prstGeom>
          <a:noFill/>
        </p:spPr>
      </p:pic>
      <p:pic>
        <p:nvPicPr>
          <p:cNvPr id="4099" name="Picture 3" descr="E:\фотки дс\DSC070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85720" y="483971"/>
            <a:ext cx="2357454" cy="1516292"/>
          </a:xfrm>
          <a:prstGeom prst="rect">
            <a:avLst/>
          </a:prstGeom>
          <a:noFill/>
        </p:spPr>
      </p:pic>
      <p:pic>
        <p:nvPicPr>
          <p:cNvPr id="5" name="Picture 3" descr="E:\фотки дс\DSC069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735430"/>
            <a:ext cx="2357454" cy="1550957"/>
          </a:xfrm>
          <a:prstGeom prst="rect">
            <a:avLst/>
          </a:prstGeom>
          <a:noFill/>
        </p:spPr>
      </p:pic>
      <p:pic>
        <p:nvPicPr>
          <p:cNvPr id="6" name="Picture 3" descr="E:\фотки дс\Изображение 2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786190"/>
            <a:ext cx="2357453" cy="164505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3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E:\прогулка\DSCN08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57232"/>
            <a:ext cx="2214577" cy="1661497"/>
          </a:xfrm>
          <a:prstGeom prst="rect">
            <a:avLst/>
          </a:prstGeom>
          <a:noFill/>
        </p:spPr>
      </p:pic>
      <p:pic>
        <p:nvPicPr>
          <p:cNvPr id="19459" name="Picture 3" descr="E:\прогулка\DSCN08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714356"/>
            <a:ext cx="2286016" cy="1715094"/>
          </a:xfrm>
          <a:prstGeom prst="rect">
            <a:avLst/>
          </a:prstGeom>
          <a:noFill/>
        </p:spPr>
      </p:pic>
      <p:pic>
        <p:nvPicPr>
          <p:cNvPr id="19460" name="Picture 4" descr="E:\прогулка\DSC0757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3760324"/>
            <a:ext cx="2714644" cy="163814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6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</p:cBhvr>
                                      <p:from x="100000" y="100000"/>
                                      <p:to x="250000" y="250000"/>
                                    </p:animScale>
                                    <p:animMotion origin="layout" path="M 0.0000 0.0000 C 0.03802 0.0 0.1441 0.02341 0.1826 0.0915 C 0.22118 0.15964 0.24705 0.31256 0.2318 0.4083 C 0.21649 0.50394 0.20747 0.57948 0.0908 0.6661 C -0.02552 0.75279 -0.37517 0.88508 -0.4674 0.9289" pathEditMode="relative" ptsTypes="">
                                      <p:cBhvr>
                                        <p:cTn id="37" dur="1000" ac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736"/>
            <a:ext cx="8229600" cy="1928826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28604"/>
            <a:ext cx="7572428" cy="4429156"/>
          </a:xfrm>
        </p:spPr>
        <p:txBody>
          <a:bodyPr>
            <a:noAutofit/>
          </a:bodyPr>
          <a:lstStyle/>
          <a:p>
            <a:pPr algn="ctr"/>
            <a:r>
              <a:rPr lang="ru-RU" sz="5400" u="sng" dirty="0" smtClean="0"/>
              <a:t>Тема самообразования</a:t>
            </a:r>
            <a:r>
              <a:rPr lang="ru-RU" sz="5400" dirty="0" smtClean="0"/>
              <a:t>:</a:t>
            </a:r>
            <a:br>
              <a:rPr lang="ru-RU" sz="5400" dirty="0" smtClean="0"/>
            </a:br>
            <a:r>
              <a:rPr lang="ru-RU" sz="5400" dirty="0" smtClean="0"/>
              <a:t> </a:t>
            </a:r>
            <a:r>
              <a:rPr lang="ru-RU" sz="5400" i="1" dirty="0" smtClean="0"/>
              <a:t>«Физическое воспитание и двигательная активность детей».</a:t>
            </a:r>
            <a:endParaRPr lang="ru-RU" sz="5400" i="1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55832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Цель физического воспитания:</a:t>
            </a:r>
            <a:br>
              <a:rPr lang="ru-RU" sz="36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 </a:t>
            </a:r>
            <a:r>
              <a:rPr lang="ru-RU" sz="3200" i="1" dirty="0" smtClean="0"/>
              <a:t>формирование у дошкольников основ здорового образа жизни , повышение психолого-педагогической компетенции родителей в области физического развития детей</a:t>
            </a:r>
            <a:br>
              <a:rPr lang="ru-RU" sz="3200" i="1" dirty="0" smtClean="0"/>
            </a:br>
            <a:endParaRPr lang="ru-RU" sz="3200" i="1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7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15370" cy="5000660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 smtClean="0"/>
              <a:t>Задачи физического воспитания:</a:t>
            </a:r>
            <a:br>
              <a:rPr lang="ru-RU" sz="3600" u="sng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800" i="1" dirty="0" smtClean="0"/>
              <a:t>- формировать у детей потребность к здоровому образу жизни;</a:t>
            </a:r>
            <a:br>
              <a:rPr lang="ru-RU" sz="2800" i="1" dirty="0" smtClean="0"/>
            </a:br>
            <a:r>
              <a:rPr lang="ru-RU" sz="2800" i="1" dirty="0" smtClean="0"/>
              <a:t>- формирование умения действовать совместно;</a:t>
            </a:r>
            <a:br>
              <a:rPr lang="ru-RU" sz="2800" i="1" dirty="0" smtClean="0"/>
            </a:br>
            <a:r>
              <a:rPr lang="ru-RU" sz="2800" i="1" dirty="0" smtClean="0"/>
              <a:t>- укрепление здоровья ребёнка и совершенствования организма средствами физической культуры.</a:t>
            </a:r>
            <a:endParaRPr lang="ru-RU" sz="2800" i="1" dirty="0"/>
          </a:p>
        </p:txBody>
      </p:sp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xit" presetSubtype="2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428596" y="571480"/>
          <a:ext cx="8358246" cy="4357718"/>
        </p:xfrm>
        <a:graphic>
          <a:graphicData uri="http://schemas.openxmlformats.org/presentationml/2006/ole">
            <p:oleObj spid="_x0000_s1026" name="Документ" r:id="rId4" imgW="10093490" imgH="6215980" progId="Word.Document.12">
              <p:embed/>
            </p:oleObj>
          </a:graphicData>
        </a:graphic>
      </p:graphicFrame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7429552" cy="150019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Утренняя гимнастика</a:t>
            </a:r>
            <a:br>
              <a:rPr lang="ru-RU" dirty="0" smtClean="0"/>
            </a:br>
            <a:r>
              <a:rPr lang="ru-RU" sz="2200" i="1" dirty="0" smtClean="0"/>
              <a:t>проводится ежедневно, она включает в себя упражнения, уже разученные на физкультурных занятиях; включает в себя различные виды ходьбы, бега, прыжки, подскоки.</a:t>
            </a:r>
            <a:endParaRPr lang="ru-RU" sz="2200" i="1" dirty="0"/>
          </a:p>
        </p:txBody>
      </p:sp>
      <p:pic>
        <p:nvPicPr>
          <p:cNvPr id="3074" name="Picture 2" descr="C:\Documents and Settings\Admin\Мои документы\Мои рисунки\детсад\SAM_028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714620"/>
            <a:ext cx="2428892" cy="1719382"/>
          </a:xfrm>
          <a:prstGeom prst="rect">
            <a:avLst/>
          </a:prstGeom>
          <a:noFill/>
        </p:spPr>
      </p:pic>
      <p:pic>
        <p:nvPicPr>
          <p:cNvPr id="3075" name="Picture 3" descr="C:\Documents and Settings\Admin\Мои документы\Мои рисунки\детсад\SAM_02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929322" y="2714620"/>
            <a:ext cx="2428892" cy="187496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3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ppt_x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019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076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169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0296"/>
                                          </p:val>
                                        </p:tav>
                                        <p:tav tm="25000">
                                          <p:val>
                                            <p:strVal val="ppt_y+0.0454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0639"/>
                                          </p:val>
                                        </p:tav>
                                        <p:tav tm="35000">
                                          <p:val>
                                            <p:strVal val="ppt_y+0.0846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071"/>
                                          </p:val>
                                        </p:tav>
                                        <p:tav tm="45000">
                                          <p:val>
                                            <p:strVal val="ppt_y+0.1307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ppt_y+0.1792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029"/>
                                          </p:val>
                                        </p:tav>
                                        <p:tav tm="65000">
                                          <p:val>
                                            <p:strVal val="ppt_y+0.2253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461"/>
                                          </p:val>
                                        </p:tav>
                                        <p:tav tm="75000">
                                          <p:val>
                                            <p:strVal val="ppt_y+0.2646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2804"/>
                                          </p:val>
                                        </p:tav>
                                        <p:tav tm="85000">
                                          <p:val>
                                            <p:strVal val="ppt_y+0.2931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024"/>
                                          </p:val>
                                        </p:tav>
                                        <p:tav tm="95000">
                                          <p:val>
                                            <p:strVal val="ppt_y+0.308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400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checkerboard(across)">
                                      <p:cBhvr>
                                        <p:cTn id="43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72386" cy="178595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Физкультминутки</a:t>
            </a:r>
            <a:br>
              <a:rPr lang="ru-RU" dirty="0" smtClean="0"/>
            </a:br>
            <a:r>
              <a:rPr lang="ru-RU" sz="1800" i="1" dirty="0" smtClean="0"/>
              <a:t>В них можно использовать упражнения для плечевого пояса, подтягивания, наклоны, повороты туловища, подскоки, упражнения для кисти руки с шарами.</a:t>
            </a:r>
            <a:endParaRPr lang="ru-RU" sz="1800" i="1" dirty="0"/>
          </a:p>
        </p:txBody>
      </p:sp>
      <p:pic>
        <p:nvPicPr>
          <p:cNvPr id="1026" name="Picture 2" descr="C:\Documents and Settings\Admin\Мои документы\Мои рисунки\прогулка\SAM_034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428868"/>
            <a:ext cx="2664444" cy="2143140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Мои документы\Мои рисунки\прогулка\SAM_034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715008" y="2500306"/>
            <a:ext cx="2565851" cy="2149204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5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5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7215238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Физкультурные занятия</a:t>
            </a:r>
            <a:br>
              <a:rPr lang="ru-RU" dirty="0" smtClean="0"/>
            </a:br>
            <a:r>
              <a:rPr lang="ru-RU" sz="2400" i="1" dirty="0" smtClean="0"/>
              <a:t>на занятии одновременно с развитием двигательных навыков у детей развиваются психофизические качества, такие как быстрота, ловкость, выносливость, гибкость, сила.</a:t>
            </a:r>
            <a:endParaRPr lang="ru-RU" sz="2400" i="1" dirty="0"/>
          </a:p>
        </p:txBody>
      </p:sp>
      <p:pic>
        <p:nvPicPr>
          <p:cNvPr id="2050" name="Picture 2" descr="C:\Documents and Settings\Admin\Мои документы\Мои рисунки\детсад\SAM_029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857224" y="2428868"/>
            <a:ext cx="2939163" cy="2286016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детсад\SAM_02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572132" y="2428868"/>
            <a:ext cx="2789282" cy="216790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8" presetClass="exit" presetSubtype="1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500" tmFilter="0,0; .5, 0; 1, 1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xit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h/1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ppt_w/1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2" dur="500" tmFilter="0,0; .5, 0; 1, 1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143932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u="sng" dirty="0" smtClean="0"/>
              <a:t>Двигательная деятельность детей на прогулке.</a:t>
            </a:r>
            <a:br>
              <a:rPr lang="ru-RU" sz="2000" u="sng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 smtClean="0"/>
              <a:t>Важную роль играют прогулки. Необходимо побуждать детей к самостоятельной деятельности использовать физкультурный инвентарь и другое оборудование, организовывать подвижные игры с элементами соревнования, спортивные игры и спортивные упражнения.</a:t>
            </a:r>
            <a:endParaRPr lang="ru-RU" sz="2000" i="1" dirty="0"/>
          </a:p>
        </p:txBody>
      </p:sp>
      <p:pic>
        <p:nvPicPr>
          <p:cNvPr id="2050" name="Picture 2" descr="C:\Documents and Settings\Admin\Мои документы\Мои рисунки\прогулка\SAM_03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14348" y="2589415"/>
            <a:ext cx="2643206" cy="198008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Мои документы\Мои рисунки\прогулка\SAM_033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357818" y="2678608"/>
            <a:ext cx="2500330" cy="187743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8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457</TotalTime>
  <Words>51</Words>
  <Application>Microsoft Office PowerPoint</Application>
  <PresentationFormat>Экран (4:3)</PresentationFormat>
  <Paragraphs>20</Paragraphs>
  <Slides>16</Slides>
  <Notes>1</Notes>
  <HiddenSlides>0</HiddenSlides>
  <MMClips>2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Diseño predeterminado</vt:lpstr>
      <vt:lpstr>Документ</vt:lpstr>
      <vt:lpstr>Библиева Марина Николаевна</vt:lpstr>
      <vt:lpstr>Тема самообразования:  «Физическое воспитание и двигательная активность детей».</vt:lpstr>
      <vt:lpstr>Цель физического воспитания:    формирование у дошкольников основ здорового образа жизни , повышение психолого-педагогической компетенции родителей в области физического развития детей </vt:lpstr>
      <vt:lpstr>Задачи физического воспитания:   - формировать у детей потребность к здоровому образу жизни; - формирование умения действовать совместно; - укрепление здоровья ребёнка и совершенствования организма средствами физической культуры.</vt:lpstr>
      <vt:lpstr>Слайд 5</vt:lpstr>
      <vt:lpstr> Утренняя гимнастика проводится ежедневно, она включает в себя упражнения, уже разученные на физкультурных занятиях; включает в себя различные виды ходьбы, бега, прыжки, подскоки.</vt:lpstr>
      <vt:lpstr>Физкультминутки В них можно использовать упражнения для плечевого пояса, подтягивания, наклоны, повороты туловища, подскоки, упражнения для кисти руки с шарами.</vt:lpstr>
      <vt:lpstr>  Физкультурные занятия на занятии одновременно с развитием двигательных навыков у детей развиваются психофизические качества, такие как быстрота, ловкость, выносливость, гибкость, сила.</vt:lpstr>
      <vt:lpstr>Двигательная деятельность детей на прогулке.  Важную роль играют прогулки. Необходимо побуждать детей к самостоятельной деятельности использовать физкультурный инвентарь и другое оборудование, организовывать подвижные игры с элементами соревнования, спортивные игры и спортивные упражнения.</vt:lpstr>
      <vt:lpstr>Слайд 10</vt:lpstr>
      <vt:lpstr>Слайд 11</vt:lpstr>
      <vt:lpstr>    Подвижные игры. Организуются в течение дня с учётом предыдущей деятельностью; способствует формированию дружеских взаимоотношений  и сознательного отношения каждого ребёнка  к своему поведению; </vt:lpstr>
      <vt:lpstr>Гимнастика после сна.  Лёжа в постели, предварительно сходив в туалет: - подтягивание к груди согнутых колений с обхватом их руками; - перекрёстное движение рук и ног поднятых перпендикулярно туловищу; - покачивание согнутых колен в правую и левую стороны с противоположным движением рук и ног.</vt:lpstr>
      <vt:lpstr>   Досуги, праздники, развлечения.  Общеразвивающие упражнения проводятся в танцевальном движении, играют в игры с элементами соревнования, игры с пением, ритмическая гимнастика, аттракционы.</vt:lpstr>
      <vt:lpstr>Слайд 15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Библиева Марина Николаевна</dc:title>
  <dc:creator>Admin</dc:creator>
  <cp:lastModifiedBy>Admin</cp:lastModifiedBy>
  <cp:revision>60</cp:revision>
  <dcterms:created xsi:type="dcterms:W3CDTF">2004-12-31T21:23:40Z</dcterms:created>
  <dcterms:modified xsi:type="dcterms:W3CDTF">2004-12-31T21:32:13Z</dcterms:modified>
</cp:coreProperties>
</file>