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4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BC28-0B79-4177-98C1-ACFCCE49A88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F1F8-2709-46E0-8D08-C20E23BB93A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  <p:transition spd="med"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BC28-0B79-4177-98C1-ACFCCE49A88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F1F8-2709-46E0-8D08-C20E23BB93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BC28-0B79-4177-98C1-ACFCCE49A88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F1F8-2709-46E0-8D08-C20E23BB93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BC28-0B79-4177-98C1-ACFCCE49A88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F1F8-2709-46E0-8D08-C20E23BB93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BC28-0B79-4177-98C1-ACFCCE49A88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6D91F1F8-2709-46E0-8D08-C20E23BB93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BC28-0B79-4177-98C1-ACFCCE49A88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F1F8-2709-46E0-8D08-C20E23BB93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BC28-0B79-4177-98C1-ACFCCE49A88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F1F8-2709-46E0-8D08-C20E23BB93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BC28-0B79-4177-98C1-ACFCCE49A88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F1F8-2709-46E0-8D08-C20E23BB93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BC28-0B79-4177-98C1-ACFCCE49A88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F1F8-2709-46E0-8D08-C20E23BB93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BC28-0B79-4177-98C1-ACFCCE49A88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F1F8-2709-46E0-8D08-C20E23BB93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DBC28-0B79-4177-98C1-ACFCCE49A88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91F1F8-2709-46E0-8D08-C20E23BB93A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ACDBC28-0B79-4177-98C1-ACFCCE49A880}" type="datetimeFigureOut">
              <a:rPr lang="ru-RU" smtClean="0"/>
              <a:pPr/>
              <a:t>19.10.2012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6D91F1F8-2709-46E0-8D08-C20E23BB93A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med">
    <p:wheel spokes="8"/>
  </p:transition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030" y="357166"/>
            <a:ext cx="8229600" cy="250033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Александр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err="1" smtClean="0">
                <a:solidFill>
                  <a:srgbClr val="FF0000"/>
                </a:solidFill>
              </a:rPr>
              <a:t>сергеевич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err="1" smtClean="0">
                <a:solidFill>
                  <a:srgbClr val="FF0000"/>
                </a:solidFill>
              </a:rPr>
              <a:t>пушкин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143248"/>
            <a:ext cx="6400800" cy="114300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(6 июня 1799г.-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10 февраля 1837г.)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работа\Картинки для занятий\Пушкину\tmp77D-52.jpg"/>
          <p:cNvPicPr>
            <a:picLocks noChangeAspect="1" noChangeArrowheads="1"/>
          </p:cNvPicPr>
          <p:nvPr/>
        </p:nvPicPr>
        <p:blipFill>
          <a:blip r:embed="rId2"/>
          <a:srcRect t="6866"/>
          <a:stretch>
            <a:fillRect/>
          </a:stretch>
        </p:blipFill>
        <p:spPr bwMode="auto">
          <a:xfrm>
            <a:off x="0" y="0"/>
            <a:ext cx="2428860" cy="307181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580112" y="5492080"/>
            <a:ext cx="3456383" cy="91440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Сапунова </a:t>
            </a: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Юлия Владимировна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Юлия\Desktop\к Пушкину\9e3447115516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0"/>
            <a:ext cx="5909035" cy="672755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1763688" y="1700808"/>
            <a:ext cx="5472608" cy="50405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2800" dirty="0" smtClean="0">
                <a:ln w="11430"/>
                <a:solidFill>
                  <a:srgbClr val="FF0000"/>
                </a:solidFill>
              </a:rPr>
              <a:t>Семья Александра Сергеевича </a:t>
            </a:r>
            <a:endParaRPr lang="ru-RU" sz="2800" dirty="0">
              <a:ln w="11430"/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9 февраля 1837г. ранен на </a:t>
            </a:r>
            <a:r>
              <a:rPr lang="ru-RU" dirty="0" err="1" smtClean="0">
                <a:solidFill>
                  <a:srgbClr val="FF0000"/>
                </a:solidFill>
              </a:rPr>
              <a:t>дуэле</a:t>
            </a:r>
            <a:r>
              <a:rPr lang="ru-RU" dirty="0" smtClean="0">
                <a:solidFill>
                  <a:srgbClr val="FF0000"/>
                </a:solidFill>
              </a:rPr>
              <a:t> близ Черной речки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6146" name="Picture 2" descr="C:\работа\Картинки для занятий\Пушкину\Дуэль. Художник А. Волков.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428736"/>
            <a:ext cx="6929486" cy="5283733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работа\Картинки для занятий\Пушкину\Памятный обелиск на месте дуэли Пушкина, Черная речка, Санкт-Петербург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14290"/>
            <a:ext cx="8429683" cy="6322263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57158" y="142852"/>
            <a:ext cx="8429684" cy="121444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</a:rPr>
              <a:t>Памятный обелиск на месте дуэли Пушкина, Черная речка</a:t>
            </a:r>
            <a:endParaRPr lang="ru-RU" sz="3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57620" y="274638"/>
            <a:ext cx="4829180" cy="615475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Саша Пушкин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родился 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6 июня 1799г.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В Москве</a:t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50" name="Picture 2" descr="C:\Users\Юлия\Desktop\к Пушкину\44735169_pushkin_04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3612575" cy="470852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14620"/>
            <a:ext cx="5000628" cy="378621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В 1811 г. Александр Пушкин поступает в </a:t>
            </a:r>
            <a:r>
              <a:rPr lang="ru-RU" sz="4400" dirty="0" smtClean="0">
                <a:solidFill>
                  <a:srgbClr val="002060"/>
                </a:solidFill>
              </a:rPr>
              <a:t>Царскосельский лицей</a:t>
            </a:r>
            <a:endParaRPr lang="ru-RU" sz="4400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Юлия\Desktop\к Пушкину\1811 году в этот день был открыт Царскосельский лицей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953003" cy="37147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 descr="C:\Users\Юлия\Desktop\к Пушкину\3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18485" y="1071546"/>
            <a:ext cx="4125515" cy="55006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43438" y="274638"/>
            <a:ext cx="4500562" cy="3082924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FF00"/>
                </a:solidFill>
              </a:rPr>
              <a:t>Аудитории и комнаты Царскосельского лицея</a:t>
            </a:r>
            <a:br>
              <a:rPr lang="ru-RU" sz="3600" dirty="0" smtClean="0">
                <a:solidFill>
                  <a:srgbClr val="FFFF00"/>
                </a:solidFill>
              </a:rPr>
            </a:br>
            <a:endParaRPr lang="ru-RU" sz="3600" dirty="0">
              <a:solidFill>
                <a:srgbClr val="FFFF00"/>
              </a:solidFill>
            </a:endParaRPr>
          </a:p>
        </p:txBody>
      </p:sp>
      <p:pic>
        <p:nvPicPr>
          <p:cNvPr id="4098" name="Picture 2" descr="C:\Users\Юлия\Desktop\к Пушкину\klass60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844962" cy="3571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103" name="Picture 7" descr="C:\Users\Юлия\Desktop\к Пушкину\История лицея Пушкина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95748" y="3071811"/>
            <a:ext cx="5048252" cy="378618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А.С.Пушкин на экзамене в Царскосельском Лицее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Юлия\Desktop\к Пушкину\А.С.Пушкин на экзамене в Царскосельском Лицее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14400" y="1571612"/>
            <a:ext cx="7315200" cy="47054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 descr="C:\Users\Юлия\Desktop\к Пушкину\imgB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266" y="357166"/>
            <a:ext cx="9089734" cy="6215106"/>
          </a:xfrm>
          <a:prstGeom prst="rect">
            <a:avLst/>
          </a:prstGeom>
          <a:ln w="38100" cap="sq">
            <a:solidFill>
              <a:schemeClr val="accent4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274638"/>
            <a:ext cx="4714876" cy="2082792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комната лицеиста Пушкина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171" name="Picture 3" descr="C:\Users\Юлия\Desktop\к Пушкину\комната лицеиста Пушкин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088" y="0"/>
            <a:ext cx="4872840" cy="6858000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600200"/>
            <a:ext cx="114272" cy="232886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 descr="C:\Users\Юлия\Desktop\к Пушкину\Пушкин в последние годы пребывания в Лицее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60992" y="2285993"/>
            <a:ext cx="3496756" cy="457200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3" descr="C:\работа\Картинки для занятий\Пушкину\63157429.jpg"/>
          <p:cNvPicPr>
            <a:picLocks noChangeAspect="1" noChangeArrowheads="1"/>
          </p:cNvPicPr>
          <p:nvPr/>
        </p:nvPicPr>
        <p:blipFill>
          <a:blip r:embed="rId4"/>
          <a:srcRect l="2595" r="3974" b="1272"/>
          <a:stretch>
            <a:fillRect/>
          </a:stretch>
        </p:blipFill>
        <p:spPr bwMode="auto">
          <a:xfrm>
            <a:off x="771215" y="1714488"/>
            <a:ext cx="3843561" cy="4143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endParaRPr lang="ru-RU" dirty="0"/>
          </a:p>
        </p:txBody>
      </p:sp>
      <p:pic>
        <p:nvPicPr>
          <p:cNvPr id="1026" name="Picture 2" descr="C:\работа\Картинки для занятий\Пушкину\9e7c0f91756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"/>
            <a:ext cx="5150858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C:\работа\Картинки для занятий\Пушкину\A._S._Pushkin__avtoportret_chernovik_Evg._Onegina_fevral_182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2058770" cy="2786058"/>
          </a:xfrm>
          <a:prstGeom prst="rect">
            <a:avLst/>
          </a:prstGeom>
          <a:noFill/>
        </p:spPr>
      </p:pic>
      <p:pic>
        <p:nvPicPr>
          <p:cNvPr id="1030" name="Picture 6" descr="C:\Users\Юлия\Desktop\к Пушкину\93061_10.jpg"/>
          <p:cNvPicPr>
            <a:picLocks noChangeAspect="1" noChangeArrowheads="1"/>
          </p:cNvPicPr>
          <p:nvPr/>
        </p:nvPicPr>
        <p:blipFill>
          <a:blip r:embed="rId4"/>
          <a:srcRect l="6967" t="8000" r="9016" b="14000"/>
          <a:stretch>
            <a:fillRect/>
          </a:stretch>
        </p:blipFill>
        <p:spPr bwMode="auto">
          <a:xfrm>
            <a:off x="0" y="4143332"/>
            <a:ext cx="2140411" cy="2714668"/>
          </a:xfrm>
          <a:prstGeom prst="rect">
            <a:avLst/>
          </a:prstGeom>
          <a:noFill/>
        </p:spPr>
      </p:pic>
      <p:pic>
        <p:nvPicPr>
          <p:cNvPr id="1031" name="Picture 7" descr="C:\Users\Юлия\Desktop\к Пушкину\Image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000892" y="0"/>
            <a:ext cx="2143107" cy="2726641"/>
          </a:xfrm>
          <a:prstGeom prst="rect">
            <a:avLst/>
          </a:prstGeom>
          <a:noFill/>
        </p:spPr>
      </p:pic>
      <p:pic>
        <p:nvPicPr>
          <p:cNvPr id="1032" name="Picture 8" descr="C:\Users\Юлия\Desktop\к Пушкину\big83.jpg"/>
          <p:cNvPicPr>
            <a:picLocks noChangeAspect="1" noChangeArrowheads="1"/>
          </p:cNvPicPr>
          <p:nvPr/>
        </p:nvPicPr>
        <p:blipFill>
          <a:blip r:embed="rId6"/>
          <a:srcRect l="16851"/>
          <a:stretch>
            <a:fillRect/>
          </a:stretch>
        </p:blipFill>
        <p:spPr bwMode="auto">
          <a:xfrm>
            <a:off x="7143768" y="4046513"/>
            <a:ext cx="2000232" cy="2811487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работа\Картинки для занятий\Пушкину\Музея-квартиры А.С. Пушкин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107117"/>
            <a:ext cx="8681596" cy="6536593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285720" y="142852"/>
            <a:ext cx="8643998" cy="785818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Музей-квартира Александра Сергеевича Пушкина</a:t>
            </a:r>
          </a:p>
          <a:p>
            <a:pPr algn="ctr"/>
            <a:r>
              <a:rPr lang="ru-RU" dirty="0" smtClean="0">
                <a:solidFill>
                  <a:srgbClr val="FF0000"/>
                </a:solidFill>
              </a:rPr>
              <a:t>Набережная реки Мойки,12 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Юлия\Desktop\к Пушкину\54948855_702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5040448" cy="3357562"/>
          </a:xfrm>
          <a:prstGeom prst="rect">
            <a:avLst/>
          </a:prstGeom>
          <a:noFill/>
        </p:spPr>
      </p:pic>
      <p:pic>
        <p:nvPicPr>
          <p:cNvPr id="4099" name="Picture 3" descr="C:\Users\Юлия\Desktop\к Пушкину\image_4dece52d9e91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1000108"/>
            <a:ext cx="4071934" cy="4914850"/>
          </a:xfrm>
          <a:prstGeom prst="rect">
            <a:avLst/>
          </a:prstGeom>
          <a:noFill/>
        </p:spPr>
      </p:pic>
      <p:pic>
        <p:nvPicPr>
          <p:cNvPr id="4100" name="Picture 4" descr="C:\Users\Юлия\Desktop\к Пушкину\Дом на Мойке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381794"/>
            <a:ext cx="5072066" cy="3476206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124</TotalTime>
  <Words>58</Words>
  <Application>Microsoft Office PowerPoint</Application>
  <PresentationFormat>Экран (4:3)</PresentationFormat>
  <Paragraphs>15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Апекс</vt:lpstr>
      <vt:lpstr>Александр сергеевич пушкин</vt:lpstr>
      <vt:lpstr>Саша Пушкин родился  6 июня 1799г. В Москве   </vt:lpstr>
      <vt:lpstr> В 1811 г. Александр Пушкин поступает в Царскосельский лицей</vt:lpstr>
      <vt:lpstr>Аудитории и комнаты Царскосельского лицея </vt:lpstr>
      <vt:lpstr>А.С.Пушкин на экзамене в Царскосельском Лицее</vt:lpstr>
      <vt:lpstr>комната лицеиста Пушкина</vt:lpstr>
      <vt:lpstr>Презентация PowerPoint</vt:lpstr>
      <vt:lpstr>Презентация PowerPoint</vt:lpstr>
      <vt:lpstr>Презентация PowerPoint</vt:lpstr>
      <vt:lpstr>Презентация PowerPoint</vt:lpstr>
      <vt:lpstr>9 февраля 1837г. ранен на дуэле близ Черной речки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Александр сергеевич пушкин</dc:title>
  <dc:creator>Юлия</dc:creator>
  <cp:lastModifiedBy>XTreme.ws</cp:lastModifiedBy>
  <cp:revision>4</cp:revision>
  <dcterms:created xsi:type="dcterms:W3CDTF">2012-06-08T08:52:22Z</dcterms:created>
  <dcterms:modified xsi:type="dcterms:W3CDTF">2012-10-18T20:09:11Z</dcterms:modified>
</cp:coreProperties>
</file>