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E731DC-A7F9-410E-814E-83F9788CCC25}" type="datetimeFigureOut">
              <a:rPr lang="ru-RU" smtClean="0"/>
              <a:pPr/>
              <a:t>18.03.2011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9ADEBEF-51CF-4E95-BA08-1F354C0A4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txBody>
          <a:bodyPr/>
          <a:lstStyle/>
          <a:p>
            <a:r>
              <a:rPr lang="ru-RU" dirty="0" smtClean="0"/>
              <a:t>«Космос и мы»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Научно- практическая конференция, посвященная Году космонавтики</a:t>
            </a:r>
            <a:endParaRPr lang="ru-RU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870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ка и стрелка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26"/>
            <a:ext cx="5000628" cy="4286256"/>
          </a:xfrm>
          <a:prstGeom prst="rect">
            <a:avLst/>
          </a:prstGeom>
        </p:spPr>
      </p:pic>
      <p:pic>
        <p:nvPicPr>
          <p:cNvPr id="3" name="Рисунок 2" descr="белка и стрелка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34" y="1785926"/>
            <a:ext cx="4071966" cy="43148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8" y="571480"/>
            <a:ext cx="5732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Первые собаки в космосе Белка и Стрелка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6357958"/>
            <a:ext cx="3209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Гизатуллин</a:t>
            </a:r>
            <a:r>
              <a:rPr lang="ru-RU" dirty="0" smtClean="0"/>
              <a:t> </a:t>
            </a:r>
            <a:r>
              <a:rPr lang="ru-RU" dirty="0" err="1" smtClean="0"/>
              <a:t>Эльнар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йкану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4348" y="0"/>
            <a:ext cx="3562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Байконур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628" y="6429396"/>
            <a:ext cx="4228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Выполнил: </a:t>
            </a:r>
            <a:r>
              <a:rPr lang="ru-RU" sz="2400" dirty="0" err="1" smtClean="0">
                <a:solidFill>
                  <a:srgbClr val="FF0000"/>
                </a:solidFill>
              </a:rPr>
              <a:t>Гизатуллин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Эльнар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йканур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571480"/>
            <a:ext cx="6572296" cy="62865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4744" y="6286520"/>
            <a:ext cx="41436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Выполнил:Гизатуллин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Эльнар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зл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357166"/>
            <a:ext cx="3026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Как же красиво!!!!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6500834"/>
            <a:ext cx="42285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Выполнил: </a:t>
            </a:r>
            <a:r>
              <a:rPr lang="ru-RU" sz="2400" dirty="0" err="1" smtClean="0">
                <a:solidFill>
                  <a:srgbClr val="FF0000"/>
                </a:solidFill>
              </a:rPr>
              <a:t>Гизатуллин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Эльнар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-30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4409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3372" y="0"/>
            <a:ext cx="5180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Российский космодром Плесецк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6500834"/>
            <a:ext cx="4228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Выполнил: </a:t>
            </a:r>
            <a:r>
              <a:rPr lang="ru-RU" sz="2400" dirty="0" err="1" smtClean="0">
                <a:solidFill>
                  <a:srgbClr val="FF0000"/>
                </a:solidFill>
              </a:rPr>
              <a:t>Гизатуллин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Эльнар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есец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9644130" cy="692948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43372" y="0"/>
            <a:ext cx="5123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Российский космодром Плесецк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6396335"/>
            <a:ext cx="4228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Выполнил: </a:t>
            </a:r>
            <a:r>
              <a:rPr lang="ru-RU" sz="2400" dirty="0" err="1" smtClean="0">
                <a:solidFill>
                  <a:srgbClr val="FF0000"/>
                </a:solidFill>
              </a:rPr>
              <a:t>Гизатуллин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Эльнар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4170f10eff3103719e5b99a92bc35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91813" cy="69613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6334780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</a:rPr>
              <a:t>Выполнил:Шайхутдинов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</a:rPr>
              <a:t>Фидан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61-ciolkovski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780"/>
            <a:ext cx="9133345" cy="64369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4778" y="6000768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chemeClr val="bg1"/>
                </a:solidFill>
              </a:rPr>
              <a:t>Выполнил:Шайхутдинов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Фидан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01.2007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0"/>
            <a:ext cx="80010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29256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Выполнил: </a:t>
            </a:r>
            <a:r>
              <a:rPr lang="ru-RU" dirty="0" err="1" smtClean="0">
                <a:solidFill>
                  <a:srgbClr val="FF0000"/>
                </a:solidFill>
              </a:rPr>
              <a:t>Абдрахимов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Нияз</a:t>
            </a:r>
            <a:r>
              <a:rPr lang="ru-RU" dirty="0" smtClean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66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314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Выполнил: </a:t>
            </a:r>
            <a:r>
              <a:rPr lang="ru-RU" dirty="0" err="1" smtClean="0">
                <a:solidFill>
                  <a:srgbClr val="FFFF00"/>
                </a:solidFill>
              </a:rPr>
              <a:t>Абдрахимов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Нияз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_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29322" y="0"/>
            <a:ext cx="321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Абдрахимов</a:t>
            </a:r>
            <a:r>
              <a:rPr lang="ru-RU" dirty="0" smtClean="0"/>
              <a:t> </a:t>
            </a:r>
            <a:r>
              <a:rPr lang="ru-RU" dirty="0" err="1" smtClean="0"/>
              <a:t>Нияз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vitskaya-offic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28604"/>
            <a:ext cx="2952750" cy="4333875"/>
          </a:xfrm>
          <a:prstGeom prst="rect">
            <a:avLst/>
          </a:prstGeom>
        </p:spPr>
      </p:pic>
      <p:pic>
        <p:nvPicPr>
          <p:cNvPr id="3" name="Рисунок 2" descr="57640869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857364"/>
            <a:ext cx="5619750" cy="43577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43570" y="648866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Выполнил: </a:t>
            </a:r>
            <a:r>
              <a:rPr lang="ru-RU" dirty="0" err="1" smtClean="0">
                <a:solidFill>
                  <a:srgbClr val="FFFF00"/>
                </a:solidFill>
              </a:rPr>
              <a:t>Зиннатуллин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Д</a:t>
            </a:r>
            <a:r>
              <a:rPr lang="ru-RU" dirty="0" smtClean="0">
                <a:solidFill>
                  <a:srgbClr val="FFFF00"/>
                </a:solidFill>
              </a:rPr>
              <a:t>енис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642918"/>
            <a:ext cx="3643338" cy="5107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6446" y="6488668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Зиннатуллин</a:t>
            </a:r>
            <a:r>
              <a:rPr lang="ru-RU" dirty="0" smtClean="0"/>
              <a:t> </a:t>
            </a:r>
            <a:r>
              <a:rPr lang="ru-RU" dirty="0" smtClean="0"/>
              <a:t>Д</a:t>
            </a:r>
            <a:r>
              <a:rPr lang="ru-RU" dirty="0" smtClean="0"/>
              <a:t>енис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unokh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652757" cy="55721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86446" y="6488668"/>
            <a:ext cx="335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Зиннатуллин</a:t>
            </a:r>
            <a:r>
              <a:rPr lang="ru-RU" dirty="0" smtClean="0"/>
              <a:t> </a:t>
            </a:r>
            <a:r>
              <a:rPr lang="ru-RU" dirty="0" smtClean="0"/>
              <a:t>Денис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81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«Космос и мы»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моу оош с.кушнаренково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«Космос и мы»</dc:title>
  <dc:creator>флюза</dc:creator>
  <cp:lastModifiedBy>флюза</cp:lastModifiedBy>
  <cp:revision>11</cp:revision>
  <dcterms:created xsi:type="dcterms:W3CDTF">2011-03-11T06:40:05Z</dcterms:created>
  <dcterms:modified xsi:type="dcterms:W3CDTF">2011-03-18T07:40:21Z</dcterms:modified>
</cp:coreProperties>
</file>