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5" r:id="rId3"/>
    <p:sldId id="257" r:id="rId4"/>
    <p:sldId id="258" r:id="rId5"/>
    <p:sldId id="276" r:id="rId6"/>
    <p:sldId id="259" r:id="rId7"/>
    <p:sldId id="260" r:id="rId8"/>
    <p:sldId id="261" r:id="rId9"/>
    <p:sldId id="277" r:id="rId10"/>
    <p:sldId id="262" r:id="rId11"/>
    <p:sldId id="263" r:id="rId12"/>
    <p:sldId id="264" r:id="rId13"/>
    <p:sldId id="278" r:id="rId14"/>
    <p:sldId id="279" r:id="rId15"/>
    <p:sldId id="28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67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187" autoAdjust="0"/>
    <p:restoredTop sz="94658" autoAdjust="0"/>
  </p:normalViewPr>
  <p:slideViewPr>
    <p:cSldViewPr>
      <p:cViewPr varScale="1">
        <p:scale>
          <a:sx n="111" d="100"/>
          <a:sy n="111" d="100"/>
        </p:scale>
        <p:origin x="-172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27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4DC35-0A46-4F2D-AB25-5C787D679EEE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561F0-E56F-4F73-8CAC-457C8319B0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4DC35-0A46-4F2D-AB25-5C787D679EEE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561F0-E56F-4F73-8CAC-457C8319B0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4DC35-0A46-4F2D-AB25-5C787D679EEE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561F0-E56F-4F73-8CAC-457C8319B0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4DC35-0A46-4F2D-AB25-5C787D679EEE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561F0-E56F-4F73-8CAC-457C8319B0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4DC35-0A46-4F2D-AB25-5C787D679EEE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561F0-E56F-4F73-8CAC-457C8319B0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4DC35-0A46-4F2D-AB25-5C787D679EEE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561F0-E56F-4F73-8CAC-457C8319B0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4DC35-0A46-4F2D-AB25-5C787D679EEE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561F0-E56F-4F73-8CAC-457C8319B0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4DC35-0A46-4F2D-AB25-5C787D679EEE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561F0-E56F-4F73-8CAC-457C8319B0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4DC35-0A46-4F2D-AB25-5C787D679EEE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561F0-E56F-4F73-8CAC-457C8319B0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4DC35-0A46-4F2D-AB25-5C787D679EEE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561F0-E56F-4F73-8CAC-457C8319B0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4DC35-0A46-4F2D-AB25-5C787D679EEE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561F0-E56F-4F73-8CAC-457C8319B0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64999">
              <a:srgbClr val="F0EBD5"/>
            </a:gs>
            <a:gs pos="100000">
              <a:srgbClr val="D1C39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34DC35-0A46-4F2D-AB25-5C787D679EEE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1561F0-E56F-4F73-8CAC-457C8319B0B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214686"/>
            <a:ext cx="4786314" cy="3446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Рисунок 5" descr="risunok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1643042" cy="165811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00232" y="2143116"/>
            <a:ext cx="6929486" cy="4214842"/>
          </a:xfrm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38100" dir="18900000" algn="bl" rotWithShape="0">
              <a:prstClr val="black">
                <a:alpha val="40000"/>
              </a:prstClr>
            </a:outerShdw>
            <a:softEdge rad="63500"/>
          </a:effectLst>
          <a:scene3d>
            <a:camera prst="orthographicFront"/>
            <a:lightRig rig="threePt" dir="t"/>
          </a:scene3d>
          <a:sp3d>
            <a:bevelT prst="slope"/>
          </a:sp3d>
        </p:spPr>
        <p:txBody>
          <a:bodyPr>
            <a:noAutofit/>
          </a:bodyPr>
          <a:lstStyle/>
          <a:p>
            <a:pPr algn="r">
              <a:spcAft>
                <a:spcPts val="1200"/>
              </a:spcAft>
            </a:pPr>
            <a:r>
              <a:rPr lang="ru-RU" sz="5400" dirty="0" smtClean="0">
                <a:solidFill>
                  <a:srgbClr val="FF0000"/>
                </a:solidFill>
                <a:latin typeface="Arial Black" pitchFamily="34" charset="0"/>
              </a:rPr>
              <a:t>Международный кулинарный фестиваль</a:t>
            </a:r>
            <a:r>
              <a:rPr lang="ru-RU" sz="5400" dirty="0" smtClean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ru-RU" sz="5400" dirty="0" smtClean="0">
                <a:solidFill>
                  <a:srgbClr val="00B0F0"/>
                </a:solidFill>
                <a:latin typeface="Arial Black" pitchFamily="34" charset="0"/>
              </a:rPr>
            </a:br>
            <a:r>
              <a:rPr lang="ru-RU" sz="54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ru-RU" sz="54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ru-RU" sz="5400" dirty="0" smtClean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ru-RU" sz="5400" dirty="0" smtClean="0">
                <a:solidFill>
                  <a:srgbClr val="00B0F0"/>
                </a:solidFill>
                <a:latin typeface="Arial Black" pitchFamily="34" charset="0"/>
              </a:rPr>
            </a:br>
            <a:r>
              <a:rPr lang="ru-RU" sz="14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г. Москва, 2012 год</a:t>
            </a:r>
            <a:endParaRPr lang="ru-RU" sz="540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72060" y="0"/>
            <a:ext cx="3971940" cy="1752600"/>
          </a:xfrm>
        </p:spPr>
        <p:txBody>
          <a:bodyPr>
            <a:normAutofit/>
          </a:bodyPr>
          <a:lstStyle/>
          <a:p>
            <a:pPr algn="l"/>
            <a:r>
              <a:rPr lang="ru-RU" sz="16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Департамент образования города Москвы</a:t>
            </a:r>
            <a:endParaRPr lang="ru-RU" sz="160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ru-RU" sz="16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Северо-Восточное окружное управление</a:t>
            </a:r>
            <a:endParaRPr lang="ru-RU" sz="160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ru-RU" sz="16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ГБОУ ЦРР – Детский сад № 1888</a:t>
            </a:r>
            <a:br>
              <a:rPr lang="ru-RU" sz="16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группа № </a:t>
            </a:r>
            <a:r>
              <a:rPr lang="ru-RU" sz="16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 «Гномики</a:t>
            </a:r>
            <a:r>
              <a:rPr lang="ru-RU" sz="16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», </a:t>
            </a:r>
            <a:endParaRPr lang="ru-RU" sz="160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ru-RU" sz="16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воспитатели </a:t>
            </a:r>
            <a:r>
              <a:rPr lang="ru-RU" sz="1600" b="1" dirty="0" err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Охоян</a:t>
            </a:r>
            <a:r>
              <a:rPr lang="ru-RU" sz="16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А.Р., Новосёлова Ю.Г.</a:t>
            </a:r>
            <a:endParaRPr lang="ru-RU" sz="160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194" y="1142984"/>
            <a:ext cx="8401086" cy="5600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spc="3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МОЛДОВА</a:t>
            </a:r>
            <a:endParaRPr lang="ru-RU" sz="5400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3357554" y="1142984"/>
            <a:ext cx="549144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Calibri" pitchFamily="34" charset="0"/>
                <a:cs typeface="Arial" pitchFamily="34" charset="0"/>
              </a:rPr>
              <a:t>Мозаика природы и труда,</a:t>
            </a:r>
            <a:br>
              <a:rPr lang="ru-RU" sz="1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Calibri" pitchFamily="34" charset="0"/>
                <a:cs typeface="Arial" pitchFamily="34" charset="0"/>
              </a:rPr>
            </a:br>
            <a:r>
              <a:rPr lang="ru-RU" sz="1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Calibri" pitchFamily="34" charset="0"/>
                <a:cs typeface="Arial" pitchFamily="34" charset="0"/>
              </a:rPr>
              <a:t>Молдова милая моя.</a:t>
            </a:r>
            <a:br>
              <a:rPr lang="ru-RU" sz="1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Calibri" pitchFamily="34" charset="0"/>
                <a:cs typeface="Arial" pitchFamily="34" charset="0"/>
              </a:rPr>
            </a:br>
            <a:r>
              <a:rPr lang="ru-RU" sz="1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Calibri" pitchFamily="34" charset="0"/>
                <a:cs typeface="Arial" pitchFamily="34" charset="0"/>
              </a:rPr>
              <a:t>Застывших волн зелёные холмы</a:t>
            </a:r>
            <a:br>
              <a:rPr lang="ru-RU" sz="1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Calibri" pitchFamily="34" charset="0"/>
                <a:cs typeface="Arial" pitchFamily="34" charset="0"/>
              </a:rPr>
            </a:br>
            <a:r>
              <a:rPr lang="ru-RU" sz="1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Calibri" pitchFamily="34" charset="0"/>
                <a:cs typeface="Arial" pitchFamily="34" charset="0"/>
              </a:rPr>
              <a:t>И хлебный запах стриженной копны,</a:t>
            </a:r>
            <a:br>
              <a:rPr lang="ru-RU" sz="1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Calibri" pitchFamily="34" charset="0"/>
                <a:cs typeface="Arial" pitchFamily="34" charset="0"/>
              </a:rPr>
            </a:br>
            <a:r>
              <a:rPr lang="ru-RU" sz="1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Calibri" pitchFamily="34" charset="0"/>
                <a:cs typeface="Arial" pitchFamily="34" charset="0"/>
              </a:rPr>
              <a:t>Гроздь винограда, солнца жар,</a:t>
            </a:r>
            <a:br>
              <a:rPr lang="ru-RU" sz="1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Calibri" pitchFamily="34" charset="0"/>
                <a:cs typeface="Arial" pitchFamily="34" charset="0"/>
              </a:rPr>
            </a:br>
            <a:r>
              <a:rPr lang="ru-RU" sz="1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Calibri" pitchFamily="34" charset="0"/>
                <a:cs typeface="Arial" pitchFamily="34" charset="0"/>
              </a:rPr>
              <a:t>Прохлада сада, абрикос пожар,</a:t>
            </a:r>
            <a:br>
              <a:rPr lang="ru-RU" sz="1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Calibri" pitchFamily="34" charset="0"/>
                <a:cs typeface="Arial" pitchFamily="34" charset="0"/>
              </a:rPr>
            </a:br>
            <a:r>
              <a:rPr lang="ru-RU" sz="1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Calibri" pitchFamily="34" charset="0"/>
                <a:cs typeface="Arial" pitchFamily="34" charset="0"/>
              </a:rPr>
              <a:t>Искусственных </a:t>
            </a:r>
            <a:r>
              <a:rPr lang="ru-RU" sz="1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Calibri" pitchFamily="34" charset="0"/>
                <a:cs typeface="Arial" pitchFamily="34" charset="0"/>
              </a:rPr>
              <a:t>озёр блестящих зеркала,</a:t>
            </a:r>
            <a:br>
              <a:rPr lang="ru-RU" sz="1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Calibri" pitchFamily="34" charset="0"/>
                <a:cs typeface="Arial" pitchFamily="34" charset="0"/>
              </a:rPr>
            </a:br>
            <a:r>
              <a:rPr lang="ru-RU" sz="1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Calibri" pitchFamily="34" charset="0"/>
                <a:cs typeface="Arial" pitchFamily="34" charset="0"/>
              </a:rPr>
              <a:t>Бунт горных рек Днестра, Прута,</a:t>
            </a:r>
            <a:br>
              <a:rPr lang="ru-RU" sz="1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Calibri" pitchFamily="34" charset="0"/>
                <a:cs typeface="Arial" pitchFamily="34" charset="0"/>
              </a:rPr>
            </a:br>
            <a:r>
              <a:rPr lang="ru-RU" sz="1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Calibri" pitchFamily="34" charset="0"/>
                <a:cs typeface="Arial" pitchFamily="34" charset="0"/>
              </a:rPr>
              <a:t>Молдова милая моя!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Национальные костюмы Молдовы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7422" y="1285860"/>
            <a:ext cx="4244891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Monotype Corsiva" pitchFamily="66" charset="0"/>
              </a:rPr>
              <a:t>Национальные блюда Молдовы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357298"/>
            <a:ext cx="8229600" cy="4525963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Популярное блюдо в Молдове – это мамалыга. Готовится она из густо заваренной кукурузной муки и подается обычно с брынзой, молоком, а также с борщом, соленой рыбой, шкварками. </a:t>
            </a:r>
            <a:endParaRPr lang="ru-RU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7" y="4071943"/>
            <a:ext cx="3452835" cy="2589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48" y="4071942"/>
            <a:ext cx="3357586" cy="2518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7289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sz="5400" b="1" spc="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АРМЕНИЯ</a:t>
            </a:r>
            <a:endParaRPr lang="ru-RU" spc="600" dirty="0"/>
          </a:p>
        </p:txBody>
      </p:sp>
      <p:pic>
        <p:nvPicPr>
          <p:cNvPr id="2150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19098" y="910811"/>
            <a:ext cx="8096306" cy="580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357158" y="928670"/>
            <a:ext cx="5429287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Calibri" pitchFamily="34" charset="0"/>
                <a:cs typeface="Arial" pitchFamily="34" charset="0"/>
              </a:rPr>
              <a:t>Армения! Бессмертен твой народ, </a:t>
            </a:r>
            <a:br>
              <a:rPr lang="ru-RU" sz="1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Calibri" pitchFamily="34" charset="0"/>
                <a:cs typeface="Arial" pitchFamily="34" charset="0"/>
              </a:rPr>
            </a:br>
            <a:r>
              <a:rPr lang="ru-RU" sz="1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Calibri" pitchFamily="34" charset="0"/>
                <a:cs typeface="Arial" pitchFamily="34" charset="0"/>
              </a:rPr>
              <a:t>Он не числом прославлен, а уменьем — </a:t>
            </a:r>
            <a:br>
              <a:rPr lang="ru-RU" sz="1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Calibri" pitchFamily="34" charset="0"/>
                <a:cs typeface="Arial" pitchFamily="34" charset="0"/>
              </a:rPr>
            </a:br>
            <a:r>
              <a:rPr lang="ru-RU" sz="1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Calibri" pitchFamily="34" charset="0"/>
                <a:cs typeface="Arial" pitchFamily="34" charset="0"/>
              </a:rPr>
              <a:t>И на него глядят с недоуменьем: </a:t>
            </a:r>
            <a:br>
              <a:rPr lang="ru-RU" sz="1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Calibri" pitchFamily="34" charset="0"/>
                <a:cs typeface="Arial" pitchFamily="34" charset="0"/>
              </a:rPr>
            </a:br>
            <a:r>
              <a:rPr lang="ru-RU" sz="1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Calibri" pitchFamily="34" charset="0"/>
                <a:cs typeface="Arial" pitchFamily="34" charset="0"/>
              </a:rPr>
              <a:t>Что он предвидит? Что изобретет? </a:t>
            </a:r>
            <a:br>
              <a:rPr lang="ru-RU" sz="1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Calibri" pitchFamily="34" charset="0"/>
                <a:cs typeface="Arial" pitchFamily="34" charset="0"/>
              </a:rPr>
            </a:br>
            <a:r>
              <a:rPr lang="ru-RU" sz="1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Calibri" pitchFamily="34" charset="0"/>
                <a:cs typeface="Arial" pitchFamily="34" charset="0"/>
              </a:rPr>
              <a:t>В какой еще посмотрит телескоп, </a:t>
            </a:r>
            <a:br>
              <a:rPr lang="ru-RU" sz="1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Calibri" pitchFamily="34" charset="0"/>
                <a:cs typeface="Arial" pitchFamily="34" charset="0"/>
              </a:rPr>
            </a:br>
            <a:r>
              <a:rPr lang="ru-RU" sz="1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Calibri" pitchFamily="34" charset="0"/>
                <a:cs typeface="Arial" pitchFamily="34" charset="0"/>
              </a:rPr>
              <a:t>Какое чудо вырастит в долине. </a:t>
            </a:r>
            <a:br>
              <a:rPr lang="ru-RU" sz="1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Calibri" pitchFamily="34" charset="0"/>
                <a:cs typeface="Arial" pitchFamily="34" charset="0"/>
              </a:rPr>
            </a:br>
            <a:r>
              <a:rPr lang="ru-RU" sz="1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Calibri" pitchFamily="34" charset="0"/>
                <a:cs typeface="Arial" pitchFamily="34" charset="0"/>
              </a:rPr>
              <a:t>Через какой перемахнет окоп, </a:t>
            </a:r>
            <a:br>
              <a:rPr lang="ru-RU" sz="1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Calibri" pitchFamily="34" charset="0"/>
                <a:cs typeface="Arial" pitchFamily="34" charset="0"/>
              </a:rPr>
            </a:br>
            <a:r>
              <a:rPr lang="ru-RU" sz="1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Calibri" pitchFamily="34" charset="0"/>
                <a:cs typeface="Arial" pitchFamily="34" charset="0"/>
              </a:rPr>
              <a:t>Чтоб вместе с нами ликовать в Берлине?!</a:t>
            </a:r>
            <a:endParaRPr lang="ru-RU" sz="1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ea typeface="Calibri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7695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Monotype Corsiva" pitchFamily="66" charset="0"/>
              </a:rPr>
              <a:t>Национальные костюмы Армении</a:t>
            </a:r>
            <a:endParaRPr lang="ru-RU" sz="4800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714612" y="1214422"/>
            <a:ext cx="3506433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5192369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8482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857232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B0F0"/>
                </a:solidFill>
              </a:rPr>
              <a:t>В группе «Гномики» - 24 воспитанника.  </a:t>
            </a:r>
            <a:br>
              <a:rPr lang="ru-RU" sz="2400" b="1" dirty="0" smtClean="0">
                <a:solidFill>
                  <a:srgbClr val="00B0F0"/>
                </a:solidFill>
              </a:rPr>
            </a:br>
            <a:r>
              <a:rPr lang="ru-RU" sz="2400" b="1" dirty="0" smtClean="0">
                <a:solidFill>
                  <a:srgbClr val="00B0F0"/>
                </a:solidFill>
              </a:rPr>
              <a:t>Наши дети - представители различных народов и национальностей. Культурные традиции  этих народов, </a:t>
            </a:r>
            <a:br>
              <a:rPr lang="ru-RU" sz="2400" b="1" dirty="0" smtClean="0">
                <a:solidFill>
                  <a:srgbClr val="00B0F0"/>
                </a:solidFill>
              </a:rPr>
            </a:br>
            <a:r>
              <a:rPr lang="ru-RU" sz="2400" b="1" dirty="0" smtClean="0">
                <a:solidFill>
                  <a:srgbClr val="00B0F0"/>
                </a:solidFill>
              </a:rPr>
              <a:t>их самобытность и уникальность  - это неисчерпаемый кладезь знаний  для нашего подрастающего поколения.</a:t>
            </a:r>
            <a:r>
              <a:rPr lang="ru-RU" sz="2400" dirty="0" smtClean="0">
                <a:solidFill>
                  <a:srgbClr val="00B0F0"/>
                </a:solidFill>
              </a:rPr>
              <a:t/>
            </a:r>
            <a:br>
              <a:rPr lang="ru-RU" sz="2400" dirty="0" smtClean="0">
                <a:solidFill>
                  <a:srgbClr val="00B0F0"/>
                </a:solidFill>
              </a:rPr>
            </a:br>
            <a:endParaRPr lang="ru-RU" sz="2400" dirty="0">
              <a:solidFill>
                <a:srgbClr val="00B0F0"/>
              </a:solidFill>
            </a:endParaRPr>
          </a:p>
        </p:txBody>
      </p:sp>
      <p:pic>
        <p:nvPicPr>
          <p:cNvPr id="4" name="Содержимое 3" descr="3 IMG_9794 гномики-март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844" y="2428868"/>
            <a:ext cx="5786478" cy="4011776"/>
          </a:xfrm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5643570" y="2643182"/>
            <a:ext cx="3214710" cy="3071834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2400" b="1" dirty="0" smtClean="0">
                <a:solidFill>
                  <a:srgbClr val="00B0F0"/>
                </a:solidFill>
              </a:rPr>
              <a:t>Поэтому целью проведения нашего международного фестиваля стало знакомство детей 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00B0F0"/>
                </a:solidFill>
              </a:rPr>
              <a:t>с национальными кулинарными традициями.</a:t>
            </a:r>
            <a:endParaRPr lang="ru-RU" sz="2400" b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hardEdge"/>
          </a:sp3d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Страны и участники фестиваля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714356"/>
            <a:ext cx="8643998" cy="5643602"/>
          </a:xfrm>
          <a:effectLst/>
        </p:spPr>
        <p:txBody>
          <a:bodyPr>
            <a:normAutofit fontScale="85000" lnSpcReduction="20000"/>
          </a:bodyPr>
          <a:lstStyle/>
          <a:p>
            <a:pPr lvl="0">
              <a:buNone/>
            </a:pPr>
            <a:r>
              <a:rPr lang="en-US" b="1" dirty="0" smtClean="0">
                <a:solidFill>
                  <a:srgbClr val="00B0F0"/>
                </a:solidFill>
              </a:rPr>
              <a:t>						</a:t>
            </a:r>
            <a:r>
              <a:rPr lang="ru-RU" sz="2800" b="1" dirty="0" err="1" smtClean="0">
                <a:solidFill>
                  <a:srgbClr val="00B0F0"/>
                </a:solidFill>
              </a:rPr>
              <a:t>Зулпиев</a:t>
            </a:r>
            <a:r>
              <a:rPr lang="ru-RU" sz="2800" b="1" dirty="0" smtClean="0">
                <a:solidFill>
                  <a:srgbClr val="00B0F0"/>
                </a:solidFill>
              </a:rPr>
              <a:t> </a:t>
            </a:r>
            <a:r>
              <a:rPr lang="ru-RU" sz="2800" b="1" dirty="0" err="1" smtClean="0">
                <a:solidFill>
                  <a:srgbClr val="00B0F0"/>
                </a:solidFill>
              </a:rPr>
              <a:t>Зулпи</a:t>
            </a:r>
            <a:endParaRPr lang="en-US" sz="2800" b="1" dirty="0" smtClean="0">
              <a:solidFill>
                <a:srgbClr val="00B0F0"/>
              </a:solidFill>
            </a:endParaRPr>
          </a:p>
          <a:p>
            <a:pPr lvl="0"/>
            <a:r>
              <a:rPr lang="ru-RU" b="1" dirty="0" smtClean="0">
                <a:solidFill>
                  <a:srgbClr val="00B0F0"/>
                </a:solidFill>
              </a:rPr>
              <a:t>Дагестан	</a:t>
            </a:r>
            <a:r>
              <a:rPr lang="en-US" b="1" dirty="0" smtClean="0">
                <a:solidFill>
                  <a:srgbClr val="00B0F0"/>
                </a:solidFill>
              </a:rPr>
              <a:t>		</a:t>
            </a:r>
            <a:r>
              <a:rPr lang="ru-RU" b="1" dirty="0" smtClean="0">
                <a:solidFill>
                  <a:srgbClr val="00B0F0"/>
                </a:solidFill>
              </a:rPr>
              <a:t>	</a:t>
            </a:r>
            <a:r>
              <a:rPr lang="ru-RU" sz="2800" b="1" dirty="0" err="1" smtClean="0">
                <a:solidFill>
                  <a:srgbClr val="00B0F0"/>
                </a:solidFill>
              </a:rPr>
              <a:t>Рамазанова</a:t>
            </a:r>
            <a:r>
              <a:rPr lang="ru-RU" sz="2800" b="1" dirty="0" smtClean="0">
                <a:solidFill>
                  <a:srgbClr val="00B0F0"/>
                </a:solidFill>
              </a:rPr>
              <a:t> Амина</a:t>
            </a:r>
            <a:endParaRPr lang="en-US" sz="2800" b="1" dirty="0" smtClean="0">
              <a:solidFill>
                <a:srgbClr val="00B0F0"/>
              </a:solidFill>
            </a:endParaRPr>
          </a:p>
          <a:p>
            <a:pPr lvl="0"/>
            <a:endParaRPr lang="ru-RU" sz="2800" b="1" dirty="0" smtClean="0">
              <a:solidFill>
                <a:srgbClr val="00B0F0"/>
              </a:solidFill>
            </a:endParaRPr>
          </a:p>
          <a:p>
            <a:pPr lvl="0"/>
            <a:r>
              <a:rPr lang="ru-RU" b="1" dirty="0" smtClean="0">
                <a:solidFill>
                  <a:srgbClr val="00B0F0"/>
                </a:solidFill>
              </a:rPr>
              <a:t>Молдавия			</a:t>
            </a:r>
            <a:r>
              <a:rPr lang="ru-RU" sz="2800" b="1" dirty="0" err="1" smtClean="0">
                <a:solidFill>
                  <a:srgbClr val="00B0F0"/>
                </a:solidFill>
              </a:rPr>
              <a:t>Талгаренко</a:t>
            </a:r>
            <a:r>
              <a:rPr lang="ru-RU" sz="2800" b="1" dirty="0" smtClean="0">
                <a:solidFill>
                  <a:srgbClr val="00B0F0"/>
                </a:solidFill>
              </a:rPr>
              <a:t> Константин</a:t>
            </a:r>
          </a:p>
          <a:p>
            <a:pPr lvl="0">
              <a:buNone/>
            </a:pPr>
            <a:endParaRPr lang="ru-RU" sz="2800" b="1" dirty="0" smtClean="0">
              <a:solidFill>
                <a:srgbClr val="00B0F0"/>
              </a:solidFill>
            </a:endParaRPr>
          </a:p>
          <a:p>
            <a:r>
              <a:rPr lang="ru-RU" b="1" dirty="0" smtClean="0">
                <a:solidFill>
                  <a:srgbClr val="00B0F0"/>
                </a:solidFill>
              </a:rPr>
              <a:t>Армения	</a:t>
            </a:r>
            <a:r>
              <a:rPr lang="en-US" b="1" dirty="0" smtClean="0">
                <a:solidFill>
                  <a:srgbClr val="00B0F0"/>
                </a:solidFill>
              </a:rPr>
              <a:t>	</a:t>
            </a:r>
            <a:r>
              <a:rPr lang="ru-RU" b="1" dirty="0" smtClean="0">
                <a:solidFill>
                  <a:srgbClr val="00B0F0"/>
                </a:solidFill>
              </a:rPr>
              <a:t>		 </a:t>
            </a:r>
            <a:r>
              <a:rPr lang="ru-RU" sz="2800" b="1" dirty="0" err="1" smtClean="0">
                <a:solidFill>
                  <a:srgbClr val="00B0F0"/>
                </a:solidFill>
              </a:rPr>
              <a:t>Данилян</a:t>
            </a:r>
            <a:r>
              <a:rPr lang="ru-RU" sz="2800" b="1" dirty="0" smtClean="0">
                <a:solidFill>
                  <a:srgbClr val="00B0F0"/>
                </a:solidFill>
              </a:rPr>
              <a:t> Регина </a:t>
            </a:r>
            <a:endParaRPr lang="en-US" sz="2800" b="1" dirty="0" smtClean="0">
              <a:solidFill>
                <a:srgbClr val="00B0F0"/>
              </a:solidFill>
            </a:endParaRPr>
          </a:p>
          <a:p>
            <a:pPr>
              <a:buNone/>
            </a:pPr>
            <a:r>
              <a:rPr lang="en-US" sz="2800" b="1" dirty="0" smtClean="0">
                <a:solidFill>
                  <a:srgbClr val="00B0F0"/>
                </a:solidFill>
              </a:rPr>
              <a:t>						 </a:t>
            </a:r>
            <a:r>
              <a:rPr lang="ru-RU" sz="2800" b="1" dirty="0" err="1" smtClean="0">
                <a:solidFill>
                  <a:srgbClr val="00B0F0"/>
                </a:solidFill>
              </a:rPr>
              <a:t>Аветисян</a:t>
            </a:r>
            <a:r>
              <a:rPr lang="ru-RU" sz="2800" b="1" dirty="0" smtClean="0">
                <a:solidFill>
                  <a:srgbClr val="00B0F0"/>
                </a:solidFill>
              </a:rPr>
              <a:t> Алина</a:t>
            </a:r>
            <a:r>
              <a:rPr lang="en-US" sz="2800" b="1" dirty="0" smtClean="0">
                <a:solidFill>
                  <a:srgbClr val="00B0F0"/>
                </a:solidFill>
              </a:rPr>
              <a:t> </a:t>
            </a:r>
            <a:endParaRPr lang="ru-RU" sz="2800" b="1" dirty="0" smtClean="0">
              <a:solidFill>
                <a:srgbClr val="00B0F0"/>
              </a:solidFill>
            </a:endParaRPr>
          </a:p>
          <a:p>
            <a:pPr>
              <a:buNone/>
            </a:pPr>
            <a:r>
              <a:rPr lang="en-US" sz="2800" b="1" dirty="0" smtClean="0">
                <a:solidFill>
                  <a:srgbClr val="00B0F0"/>
                </a:solidFill>
              </a:rPr>
              <a:t>		</a:t>
            </a:r>
            <a:r>
              <a:rPr lang="ru-RU" sz="2800" b="1" dirty="0" smtClean="0">
                <a:solidFill>
                  <a:srgbClr val="00B0F0"/>
                </a:solidFill>
              </a:rPr>
              <a:t>				</a:t>
            </a:r>
            <a:r>
              <a:rPr lang="en-US" sz="2800" b="1" dirty="0" smtClean="0">
                <a:solidFill>
                  <a:srgbClr val="00B0F0"/>
                </a:solidFill>
              </a:rPr>
              <a:t> </a:t>
            </a:r>
            <a:r>
              <a:rPr lang="ru-RU" sz="2800" b="1" dirty="0" err="1" smtClean="0">
                <a:solidFill>
                  <a:srgbClr val="00B0F0"/>
                </a:solidFill>
              </a:rPr>
              <a:t>Малхасян</a:t>
            </a:r>
            <a:r>
              <a:rPr lang="ru-RU" sz="2800" b="1" dirty="0" smtClean="0">
                <a:solidFill>
                  <a:srgbClr val="00B0F0"/>
                </a:solidFill>
              </a:rPr>
              <a:t> </a:t>
            </a:r>
            <a:r>
              <a:rPr lang="ru-RU" sz="2800" b="1" dirty="0" err="1" smtClean="0">
                <a:solidFill>
                  <a:srgbClr val="00B0F0"/>
                </a:solidFill>
              </a:rPr>
              <a:t>Андраник</a:t>
            </a:r>
            <a:r>
              <a:rPr lang="ru-RU" sz="2800" b="1" dirty="0" smtClean="0">
                <a:solidFill>
                  <a:srgbClr val="00B0F0"/>
                </a:solidFill>
              </a:rPr>
              <a:t> </a:t>
            </a:r>
            <a:r>
              <a:rPr lang="ru-RU" b="1" dirty="0" smtClean="0">
                <a:solidFill>
                  <a:srgbClr val="00B0F0"/>
                </a:solidFill>
              </a:rPr>
              <a:t>	</a:t>
            </a:r>
            <a:endParaRPr lang="ru-RU" dirty="0" smtClean="0">
              <a:solidFill>
                <a:srgbClr val="00B0F0"/>
              </a:solidFill>
            </a:endParaRPr>
          </a:p>
          <a:p>
            <a:pPr lvl="0"/>
            <a:r>
              <a:rPr lang="ru-RU" b="1" dirty="0" smtClean="0">
                <a:solidFill>
                  <a:srgbClr val="00B0F0"/>
                </a:solidFill>
              </a:rPr>
              <a:t>Татарстан</a:t>
            </a:r>
            <a:r>
              <a:rPr lang="en-US" b="1" dirty="0" smtClean="0">
                <a:solidFill>
                  <a:srgbClr val="00B0F0"/>
                </a:solidFill>
              </a:rPr>
              <a:t>	</a:t>
            </a:r>
            <a:r>
              <a:rPr lang="ru-RU" b="1" dirty="0" smtClean="0">
                <a:solidFill>
                  <a:srgbClr val="00B0F0"/>
                </a:solidFill>
              </a:rPr>
              <a:t>			</a:t>
            </a:r>
            <a:r>
              <a:rPr lang="en-US" b="1" dirty="0" smtClean="0">
                <a:solidFill>
                  <a:srgbClr val="00B0F0"/>
                </a:solidFill>
              </a:rPr>
              <a:t> </a:t>
            </a:r>
            <a:r>
              <a:rPr lang="ru-RU" sz="2800" b="1" dirty="0" err="1" smtClean="0">
                <a:solidFill>
                  <a:srgbClr val="00B0F0"/>
                </a:solidFill>
              </a:rPr>
              <a:t>Шигапова</a:t>
            </a:r>
            <a:r>
              <a:rPr lang="ru-RU" sz="2800" b="1" dirty="0" smtClean="0">
                <a:solidFill>
                  <a:srgbClr val="00B0F0"/>
                </a:solidFill>
              </a:rPr>
              <a:t> Ирина</a:t>
            </a:r>
          </a:p>
          <a:p>
            <a:pPr lvl="0"/>
            <a:endParaRPr lang="en-US" b="1" dirty="0" smtClean="0">
              <a:solidFill>
                <a:srgbClr val="00B0F0"/>
              </a:solidFill>
            </a:endParaRPr>
          </a:p>
          <a:p>
            <a:pPr lvl="0"/>
            <a:r>
              <a:rPr lang="ru-RU" b="1" dirty="0" smtClean="0">
                <a:solidFill>
                  <a:srgbClr val="00B0F0"/>
                </a:solidFill>
              </a:rPr>
              <a:t>Россия				 </a:t>
            </a:r>
            <a:r>
              <a:rPr lang="ru-RU" sz="2800" b="1" dirty="0" smtClean="0">
                <a:solidFill>
                  <a:srgbClr val="00B0F0"/>
                </a:solidFill>
              </a:rPr>
              <a:t>Мельниченко Анастасия</a:t>
            </a:r>
          </a:p>
          <a:p>
            <a:pPr lvl="0">
              <a:buNone/>
            </a:pPr>
            <a:r>
              <a:rPr lang="en-US" sz="2800" b="1" dirty="0" smtClean="0">
                <a:solidFill>
                  <a:srgbClr val="00B0F0"/>
                </a:solidFill>
              </a:rPr>
              <a:t>						 </a:t>
            </a:r>
            <a:r>
              <a:rPr lang="ru-RU" sz="2800" b="1" dirty="0" err="1" smtClean="0">
                <a:solidFill>
                  <a:srgbClr val="00B0F0"/>
                </a:solidFill>
              </a:rPr>
              <a:t>Мисько</a:t>
            </a:r>
            <a:r>
              <a:rPr lang="ru-RU" sz="2800" b="1" dirty="0" smtClean="0">
                <a:solidFill>
                  <a:srgbClr val="00B0F0"/>
                </a:solidFill>
              </a:rPr>
              <a:t> Арина</a:t>
            </a:r>
          </a:p>
          <a:p>
            <a:pPr lvl="0">
              <a:buNone/>
            </a:pPr>
            <a:r>
              <a:rPr lang="en-US" sz="2800" b="1" dirty="0" smtClean="0">
                <a:solidFill>
                  <a:srgbClr val="00B0F0"/>
                </a:solidFill>
              </a:rPr>
              <a:t>						 </a:t>
            </a:r>
            <a:r>
              <a:rPr lang="ru-RU" sz="2800" b="1" dirty="0" smtClean="0">
                <a:solidFill>
                  <a:srgbClr val="00B0F0"/>
                </a:solidFill>
              </a:rPr>
              <a:t>Мальков Илья</a:t>
            </a:r>
          </a:p>
          <a:p>
            <a:pPr lvl="0">
              <a:buNone/>
            </a:pPr>
            <a:r>
              <a:rPr lang="en-US" sz="2800" b="1" dirty="0" smtClean="0">
                <a:solidFill>
                  <a:srgbClr val="00B0F0"/>
                </a:solidFill>
              </a:rPr>
              <a:t>						 </a:t>
            </a:r>
            <a:r>
              <a:rPr lang="ru-RU" sz="2800" b="1" dirty="0" smtClean="0">
                <a:solidFill>
                  <a:srgbClr val="00B0F0"/>
                </a:solidFill>
              </a:rPr>
              <a:t>Агафонов Ярослав</a:t>
            </a:r>
          </a:p>
          <a:p>
            <a:pPr lvl="0"/>
            <a:endParaRPr lang="ru-RU" sz="2800" dirty="0">
              <a:solidFill>
                <a:srgbClr val="00B0F0"/>
              </a:solidFill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4611" y="844123"/>
            <a:ext cx="2214579" cy="928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5190" y="1852128"/>
            <a:ext cx="2214000" cy="9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5190" y="2857496"/>
            <a:ext cx="2214000" cy="9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4612" y="3857628"/>
            <a:ext cx="2214000" cy="9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4612" y="4929092"/>
            <a:ext cx="2214000" cy="9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37882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_391317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0" y="1142984"/>
            <a:ext cx="8143932" cy="551615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74638"/>
            <a:ext cx="8143932" cy="868346"/>
          </a:xfrm>
        </p:spPr>
        <p:txBody>
          <a:bodyPr>
            <a:normAutofit fontScale="90000"/>
          </a:bodyPr>
          <a:lstStyle/>
          <a:p>
            <a:r>
              <a:rPr lang="ru-RU" sz="6000" b="1" spc="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ДАГЕСТАН</a:t>
            </a:r>
            <a:endParaRPr lang="ru-RU" sz="6000" b="1" spc="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4572000" y="1357298"/>
            <a:ext cx="400052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Calibri" pitchFamily="34" charset="0"/>
                <a:cs typeface="Arial" pitchFamily="34" charset="0"/>
              </a:rPr>
              <a:t>Люблю тебя я всей душой,</a:t>
            </a:r>
            <a:br>
              <a:rPr kumimoji="0" lang="ru-RU" sz="1600" b="1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1600" b="1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Calibri" pitchFamily="34" charset="0"/>
                <a:cs typeface="Arial" pitchFamily="34" charset="0"/>
              </a:rPr>
              <a:t>О, Дагестан, мой край родной!</a:t>
            </a:r>
            <a:br>
              <a:rPr kumimoji="0" lang="ru-RU" sz="1600" b="1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1600" b="1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Calibri" pitchFamily="34" charset="0"/>
                <a:cs typeface="Arial" pitchFamily="34" charset="0"/>
              </a:rPr>
              <a:t>Не нужно мне заморских стран</a:t>
            </a:r>
            <a:br>
              <a:rPr kumimoji="0" lang="ru-RU" sz="1600" b="1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1600" b="1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Calibri" pitchFamily="34" charset="0"/>
                <a:cs typeface="Arial" pitchFamily="34" charset="0"/>
              </a:rPr>
              <a:t>Ты так прекрасен, Дагестан!</a:t>
            </a:r>
            <a:r>
              <a:rPr kumimoji="0" lang="ru-RU" sz="1600" b="1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/>
            </a:r>
            <a:br>
              <a:rPr kumimoji="0" lang="ru-RU" sz="1600" b="1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</a:br>
            <a:endParaRPr kumimoji="0" lang="ru-RU" sz="1600" b="0" strike="noStrike" cap="none" normalizeH="0" baseline="0" dirty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Национальные костюмы Дагестана</a:t>
            </a:r>
            <a:endParaRPr lang="ru-RU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3438" y="1142984"/>
            <a:ext cx="3857652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11367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48" y="1142984"/>
            <a:ext cx="3357586" cy="5496848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67956343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8" y="4214818"/>
            <a:ext cx="2928958" cy="2357454"/>
          </a:xfrm>
          <a:prstGeom prst="rect">
            <a:avLst/>
          </a:prstGeom>
        </p:spPr>
      </p:pic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43570" y="4143380"/>
            <a:ext cx="3286148" cy="2506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Monotype Corsiva" pitchFamily="66" charset="0"/>
              </a:rPr>
              <a:t>Национальные блюда Дагестана</a:t>
            </a:r>
            <a:endParaRPr lang="ru-RU" sz="4800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357298"/>
            <a:ext cx="8229600" cy="4525963"/>
          </a:xfrm>
        </p:spPr>
        <p:txBody>
          <a:bodyPr/>
          <a:lstStyle/>
          <a:p>
            <a:pPr algn="just"/>
            <a:r>
              <a:rPr lang="ru-RU" dirty="0" smtClean="0"/>
              <a:t>Чуду - национальное блюдо дагестанской кухни. По своей сути это - пирожки со всевозможной начинкой. Их пекут на сухой сковороде, затем смазывают топлёным маслом и складывают горкой.  </a:t>
            </a:r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5496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353</TotalTime>
  <Words>143</Words>
  <Application>Microsoft Office PowerPoint</Application>
  <PresentationFormat>Экран (4:3)</PresentationFormat>
  <Paragraphs>36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Международный кулинарный фестиваль   г. Москва, 2012 год</vt:lpstr>
      <vt:lpstr>Презентация PowerPoint</vt:lpstr>
      <vt:lpstr>В группе «Гномики» - 24 воспитанника.   Наши дети - представители различных народов и национальностей. Культурные традиции  этих народов,  их самобытность и уникальность  - это неисчерпаемый кладезь знаний  для нашего подрастающего поколения. </vt:lpstr>
      <vt:lpstr>Страны и участники фестиваля</vt:lpstr>
      <vt:lpstr>Презентация PowerPoint</vt:lpstr>
      <vt:lpstr>ДАГЕСТАН</vt:lpstr>
      <vt:lpstr>Национальные костюмы Дагестана</vt:lpstr>
      <vt:lpstr>Национальные блюда Дагестана</vt:lpstr>
      <vt:lpstr>Презентация PowerPoint</vt:lpstr>
      <vt:lpstr>МОЛДОВА</vt:lpstr>
      <vt:lpstr>Национальные костюмы Молдовы</vt:lpstr>
      <vt:lpstr>Национальные блюда Молдовы</vt:lpstr>
      <vt:lpstr>Презентация PowerPoint</vt:lpstr>
      <vt:lpstr>АРМЕНИЯ</vt:lpstr>
      <vt:lpstr>Национальные костюмы Армении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Международный кулинарный фестиваль</dc:title>
  <dc:creator>Speed_XP</dc:creator>
  <cp:lastModifiedBy>lenovo</cp:lastModifiedBy>
  <cp:revision>64</cp:revision>
  <dcterms:created xsi:type="dcterms:W3CDTF">2012-05-09T18:03:48Z</dcterms:created>
  <dcterms:modified xsi:type="dcterms:W3CDTF">2012-11-11T20:53:59Z</dcterms:modified>
</cp:coreProperties>
</file>