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sh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Подумаем и решим!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Повторим орфограммы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(Не)смолкавшая ни на минуту канонада, (не)забываемая панорама,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развева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ветром знамена, нет стел..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щегося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тумана, (не)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навидевший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врага,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колыш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щийся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тростник, (не)порученное (ни)кому дело, поле (не)вспахано, (не)пройденный путь, (не)раненый, а здоровый боец.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676400"/>
            <a:ext cx="3505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смолкавшая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6600" y="2286000"/>
            <a:ext cx="30480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незабываемая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2895600"/>
            <a:ext cx="27432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развеваемые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3429000"/>
            <a:ext cx="28194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стелющегося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62600" y="3352800"/>
            <a:ext cx="33528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ненавидевший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95600" y="3886200"/>
            <a:ext cx="3124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колышущийся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4495800"/>
            <a:ext cx="33528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поруче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91000" y="4495800"/>
            <a:ext cx="1981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никому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400" y="5029200"/>
            <a:ext cx="2743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вспаха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2400" y="5029200"/>
            <a:ext cx="33528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непройде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" y="5562600"/>
            <a:ext cx="2743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ране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92576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 и НН в суффиксах страдательных причастий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912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sz="1100" dirty="0" smtClean="0"/>
              <a:t>					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соверш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вид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/>
              <a:t>	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закопче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ое лицо, реше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ая задача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несов.в.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писа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ый карандашом портрет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асфальтирова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ая улица</a:t>
            </a:r>
          </a:p>
          <a:p>
            <a:pPr lvl="8">
              <a:buFont typeface="Wingdings" pitchFamily="2" charset="2"/>
              <a:buChar char="v"/>
            </a:pPr>
            <a:endParaRPr lang="ru-RU" dirty="0" smtClean="0"/>
          </a:p>
          <a:p>
            <a:pPr lvl="8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крат.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5"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реше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 smtClean="0"/>
          </a:p>
          <a:p>
            <a:pPr lvl="5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несов.в.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5"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кваше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ая капуста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143000" y="1371600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371600" y="1447800"/>
            <a:ext cx="1524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ыгнутая вверх стрелка 10"/>
          <p:cNvSpPr/>
          <p:nvPr/>
        </p:nvSpPr>
        <p:spPr>
          <a:xfrm>
            <a:off x="2743200" y="2438400"/>
            <a:ext cx="1447800" cy="228600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3048000" y="3200400"/>
            <a:ext cx="30480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352800" y="3200400"/>
            <a:ext cx="30480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Повторим орфограммы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(Не)смолкавшая ни на минуту канонада, (не)забываемая панорама,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развева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ветром знамена, нет стел..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щегося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тумана, (не)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навидевший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врага,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колыш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щийся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тростник, (не)порученное (ни)кому дело, поле (не)вспахано, (не)пройденный путь, (не)раненый, а здоровый боец.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676400"/>
            <a:ext cx="3505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смолкавшая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6600" y="2286000"/>
            <a:ext cx="30480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незабываемая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2895600"/>
            <a:ext cx="27432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развеваемые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3429000"/>
            <a:ext cx="28194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стелющегося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62600" y="3352800"/>
            <a:ext cx="3352800" cy="381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ненавидевший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95600" y="3886200"/>
            <a:ext cx="3124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колышущийся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4495800"/>
            <a:ext cx="33528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поруче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91000" y="4495800"/>
            <a:ext cx="1981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никому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400" y="5029200"/>
            <a:ext cx="2743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вспаха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2400" y="5029200"/>
            <a:ext cx="33528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непройде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" y="5562600"/>
            <a:ext cx="2743200" cy="4572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 ране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Проверяем себя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92162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разведке.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 anchor="ctr"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Разведчики вошли в лес, и командир, чувствуя, что бойцы устали, приказал остановиться возле огромной ели, поваленной ураганным ветром. Быстро развели небольшой костер, и печенная в золе картошка, которую запивали студеной водой, подкрепила утомленных длинным переходом бойцов. Один из них перевязывал простреленную руку, а его товарищ, раненный во вчерашнем бою, о чем-то сосредоточенно думал.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	Неожиданно командир, которого беспокоили путаные известия, полученные от высланных вперед дозорных, приказал построиться, и разведчики мгновенно поднялись с земли. Струйка дыма от костра растаяла в воздухе, и, уложив на носилки раненых товарищей, бойцы, которые были увешаны оружием, бесшумно двинулись вперед.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но 2 4"/>
          <p:cNvSpPr/>
          <p:nvPr/>
        </p:nvSpPr>
        <p:spPr>
          <a:xfrm>
            <a:off x="2286000" y="2133600"/>
            <a:ext cx="4572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4343400" y="2438400"/>
            <a:ext cx="457200" cy="3810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8229600" y="2819400"/>
            <a:ext cx="4572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1981200" y="3505200"/>
            <a:ext cx="3810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7620000" y="3505200"/>
            <a:ext cx="4572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1066800" y="4648200"/>
            <a:ext cx="2286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4572000" y="4572000"/>
            <a:ext cx="4572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2 11"/>
          <p:cNvSpPr/>
          <p:nvPr/>
        </p:nvSpPr>
        <p:spPr>
          <a:xfrm>
            <a:off x="7010400" y="4572000"/>
            <a:ext cx="4572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но 2 12"/>
          <p:cNvSpPr/>
          <p:nvPr/>
        </p:nvSpPr>
        <p:spPr>
          <a:xfrm>
            <a:off x="8382000" y="5638800"/>
            <a:ext cx="3048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2 13"/>
          <p:cNvSpPr/>
          <p:nvPr/>
        </p:nvSpPr>
        <p:spPr>
          <a:xfrm>
            <a:off x="6934200" y="5943600"/>
            <a:ext cx="304800" cy="3048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Параграф 21,22, упр. 118,126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259080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РАБОТУ!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63</Words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Подумаем и решим!</vt:lpstr>
      <vt:lpstr>Повторим орфограммы</vt:lpstr>
      <vt:lpstr>Н и НН в суффиксах страдательных причастий</vt:lpstr>
      <vt:lpstr>Слайд 4</vt:lpstr>
      <vt:lpstr>Повторим орфограммы</vt:lpstr>
      <vt:lpstr>Проверяем себя</vt:lpstr>
      <vt:lpstr>В разведке.</vt:lpstr>
      <vt:lpstr>Домашнее задание</vt:lpstr>
      <vt:lpstr>СПАСИБО ЗА РАБОТУ!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15</cp:revision>
  <dcterms:created xsi:type="dcterms:W3CDTF">2012-10-18T15:03:02Z</dcterms:created>
  <dcterms:modified xsi:type="dcterms:W3CDTF">2012-10-18T17:33:46Z</dcterms:modified>
</cp:coreProperties>
</file>