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4" r:id="rId3"/>
    <p:sldId id="267" r:id="rId4"/>
    <p:sldId id="266" r:id="rId5"/>
    <p:sldId id="256" r:id="rId6"/>
    <p:sldId id="260" r:id="rId7"/>
    <p:sldId id="268" r:id="rId8"/>
    <p:sldId id="261" r:id="rId9"/>
    <p:sldId id="263" r:id="rId10"/>
    <p:sldId id="258" r:id="rId11"/>
    <p:sldId id="272" r:id="rId12"/>
    <p:sldId id="274" r:id="rId13"/>
    <p:sldId id="262" r:id="rId14"/>
    <p:sldId id="265" r:id="rId15"/>
    <p:sldId id="27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40FD5-414A-4A3F-B51C-5DD9395A42DA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6C7DC-16A3-4A14-A424-B311FFF0E6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40FD5-414A-4A3F-B51C-5DD9395A42DA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6C7DC-16A3-4A14-A424-B311FFF0E6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40FD5-414A-4A3F-B51C-5DD9395A42DA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6C7DC-16A3-4A14-A424-B311FFF0E6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40FD5-414A-4A3F-B51C-5DD9395A42DA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6C7DC-16A3-4A14-A424-B311FFF0E6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40FD5-414A-4A3F-B51C-5DD9395A42DA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6C7DC-16A3-4A14-A424-B311FFF0E6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40FD5-414A-4A3F-B51C-5DD9395A42DA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6C7DC-16A3-4A14-A424-B311FFF0E6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40FD5-414A-4A3F-B51C-5DD9395A42DA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6C7DC-16A3-4A14-A424-B311FFF0E6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40FD5-414A-4A3F-B51C-5DD9395A42DA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6C7DC-16A3-4A14-A424-B311FFF0E6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40FD5-414A-4A3F-B51C-5DD9395A42DA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6C7DC-16A3-4A14-A424-B311FFF0E6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40FD5-414A-4A3F-B51C-5DD9395A42DA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6C7DC-16A3-4A14-A424-B311FFF0E6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40FD5-414A-4A3F-B51C-5DD9395A42DA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6C7DC-16A3-4A14-A424-B311FFF0E6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40FD5-414A-4A3F-B51C-5DD9395A42DA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56C7DC-16A3-4A14-A424-B311FFF0E6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hyperlink" Target="http://ru.wikipedia.org/wiki/1_%D1%8F%D0%BD%D0%B2%D0%B0%D1%80%D1%8F" TargetMode="External"/><Relationship Id="rId7" Type="http://schemas.openxmlformats.org/officeDocument/2006/relationships/image" Target="../media/image4.png"/><Relationship Id="rId2" Type="http://schemas.openxmlformats.org/officeDocument/2006/relationships/hyperlink" Target="http://ru.wikipedia.org/wiki/%D0%93%D0%BE%D1%81%D0%BA%D0%BE%D0%BC%D1%81%D1%82%D0%B0%D1%82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D%D0%B0%D1%81%D0%B5%D0%BB%D0%B5%D0%BD%D0%B8%D0%B5_%D0%A0%D0%B5%D1%81%D0%BF%D1%83%D0%B1%D0%BB%D0%B8%D0%BA%D0%B8_%D0%90%D0%BB%D1%82%D0%B0%D0%B9#cite_note-1.1.2012-0" TargetMode="External"/><Relationship Id="rId5" Type="http://schemas.openxmlformats.org/officeDocument/2006/relationships/hyperlink" Target="http://ru.wikipedia.org/wiki/%D0%93%D0%BE%D1%80%D0%BE%D0%B4%D1%81%D0%BA%D0%BE%D0%B5_%D0%BD%D0%B0%D1%81%D0%B5%D0%BB%D0%B5%D0%BD%D0%B8%D0%B5" TargetMode="External"/><Relationship Id="rId4" Type="http://schemas.openxmlformats.org/officeDocument/2006/relationships/hyperlink" Target="http://ru.wikipedia.org/wiki/2012_%D0%B3%D0%BE%D0%B4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7544" y="332656"/>
            <a:ext cx="81369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Республика Алтай –</a:t>
            </a:r>
          </a:p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территория межнационального согласия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132856"/>
            <a:ext cx="2952328" cy="287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419872" y="3573016"/>
            <a:ext cx="2880320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9916370">
            <a:off x="6087352" y="1588016"/>
            <a:ext cx="2608599" cy="2556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92696"/>
            <a:ext cx="770485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Зона Покоя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(Природный Резерват)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Укок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был создан в августе 1994 года,  а 23 мая 2005 г. охраняемая территория была воссоздана в форме природного парка «Зона покоя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Укок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1998 году Зона Покоя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Укок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вместе с другими территориями </a:t>
            </a:r>
          </a:p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(Катунский биосферный заповедник, </a:t>
            </a:r>
          </a:p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Алтайский заповедник</a:t>
            </a:r>
          </a:p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Телецкое озеро, </a:t>
            </a:r>
          </a:p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природный парк «Белуха»)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была включена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список Всемирного Наследия ЮНЕСКО как природный объект под единым названием «Золотые горы Алтая».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1533524"/>
            <a:ext cx="6889948" cy="4703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267744" y="620688"/>
            <a:ext cx="20985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Плато </a:t>
            </a:r>
            <a:r>
              <a:rPr lang="ru-RU" sz="28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кок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14474" y="620688"/>
            <a:ext cx="6657925" cy="517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548681"/>
            <a:ext cx="6840760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Самая высокая гора Белуха (4506 м) является высочайшей точкой Сибири.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03648" y="1700808"/>
            <a:ext cx="6075040" cy="4524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835696" y="260648"/>
            <a:ext cx="3168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Телецкое озеро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31640" y="332655"/>
            <a:ext cx="6336704" cy="5052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971600" y="5589240"/>
            <a:ext cx="7632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Самое большое озеро Телецкое с площадью водного зеркала - 230,8 кв. км и максимальной глубиной - 325 метров.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620688"/>
            <a:ext cx="6264696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Юбилейные даты в 2012году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1556792"/>
            <a:ext cx="8007770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90 лет- Чуйскому тракту (1922г);</a:t>
            </a:r>
          </a:p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400 лет- с Куюсу (1612г);</a:t>
            </a:r>
          </a:p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170 лет- Чемалу (1842г) ;</a:t>
            </a:r>
          </a:p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150 лет –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Чемальской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школе(1862г);</a:t>
            </a:r>
          </a:p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 лет – 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Чемальскому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району(  1992г)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4437112"/>
            <a:ext cx="3240360" cy="2115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166843"/>
            <a:ext cx="7128792" cy="553997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С 1922 по 1947 годы Республика Алтай называлась Ойротская автономная область,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с </a:t>
            </a:r>
            <a:r>
              <a:rPr lang="ru-RU" sz="2400" b="1" dirty="0">
                <a:solidFill>
                  <a:srgbClr val="002060"/>
                </a:solidFill>
              </a:rPr>
              <a:t>1948 по 1990 годы - Горно-Алтайская автономная область,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3 </a:t>
            </a:r>
            <a:r>
              <a:rPr lang="ru-RU" sz="2400" b="1" dirty="0">
                <a:solidFill>
                  <a:srgbClr val="002060"/>
                </a:solidFill>
              </a:rPr>
              <a:t>июля 1991 г. область преобразована в Горно-Алтайскую республику в составе Российской Федерации,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а </a:t>
            </a:r>
            <a:r>
              <a:rPr lang="ru-RU" sz="2400" b="1" dirty="0">
                <a:solidFill>
                  <a:srgbClr val="002060"/>
                </a:solidFill>
              </a:rPr>
              <a:t>в мае 1992 г. переименована в Республику Алтай.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Республика Алтай, как субъект Российской Федерации имеет свою Конституцию, принятую 7 июня 1997 года, государственные символы - флаг и герб.</a:t>
            </a:r>
          </a:p>
          <a:p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Государственными языками в республике являются равноправные русский и алтайский.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35696" y="620688"/>
            <a:ext cx="40337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История названия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332656"/>
            <a:ext cx="7632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Герб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Республики Алтай 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утвержден 6 октября 1993 года)</a:t>
            </a:r>
            <a:b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412776"/>
            <a:ext cx="3312368" cy="3450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635896" y="1196752"/>
            <a:ext cx="5328592" cy="563231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</a:rPr>
              <a:t>На сине - </a:t>
            </a:r>
            <a:r>
              <a:rPr lang="ru-RU" sz="2000" dirty="0" err="1">
                <a:solidFill>
                  <a:srgbClr val="002060"/>
                </a:solidFill>
              </a:rPr>
              <a:t>голубом</a:t>
            </a:r>
            <a:r>
              <a:rPr lang="ru-RU" sz="2000" dirty="0">
                <a:solidFill>
                  <a:srgbClr val="002060"/>
                </a:solidFill>
              </a:rPr>
              <a:t> фоне изображены:</a:t>
            </a:r>
            <a:br>
              <a:rPr lang="ru-RU" sz="2000" dirty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>- в верхней части круга трехглавая вершина одной из высочайших гор Центральной Азии - Белухи - </a:t>
            </a:r>
            <a:r>
              <a:rPr lang="ru-RU" sz="2000" dirty="0" err="1">
                <a:solidFill>
                  <a:srgbClr val="002060"/>
                </a:solidFill>
              </a:rPr>
              <a:t>Юч</a:t>
            </a:r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ru-RU" sz="2000" dirty="0" err="1">
                <a:solidFill>
                  <a:srgbClr val="002060"/>
                </a:solidFill>
              </a:rPr>
              <a:t>Сюмера</a:t>
            </a:r>
            <a:r>
              <a:rPr lang="ru-RU" sz="2000" dirty="0">
                <a:solidFill>
                  <a:srgbClr val="002060"/>
                </a:solidFill>
              </a:rPr>
              <a:t>, символизирующая красоту и мощь родной земли;</a:t>
            </a:r>
            <a:br>
              <a:rPr lang="ru-RU" sz="2000" dirty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>- в центре - грифон - </a:t>
            </a:r>
            <a:r>
              <a:rPr lang="ru-RU" sz="2000" dirty="0" err="1">
                <a:solidFill>
                  <a:srgbClr val="002060"/>
                </a:solidFill>
              </a:rPr>
              <a:t>Кан-Кереде</a:t>
            </a:r>
            <a:r>
              <a:rPr lang="ru-RU" sz="2000" dirty="0">
                <a:solidFill>
                  <a:srgbClr val="002060"/>
                </a:solidFill>
              </a:rPr>
              <a:t> с головой и крыльями птицы и туловищем льва, олицетворяющий собой священную солнечную птицу, стерегущую покой, мир, счастье, богатство родной земли, покровительницу зверей, птиц и природы;</a:t>
            </a:r>
            <a:br>
              <a:rPr lang="ru-RU" sz="2000" dirty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>- в нижней части круга - орнаментальное изображение двух самых больших рек Алтая - Бии и Катуни с их притоками;</a:t>
            </a:r>
            <a:br>
              <a:rPr lang="ru-RU" sz="2000" dirty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>- между ними треножник - очаг - символ Родины, крепости и вечности родного дома;</a:t>
            </a:r>
            <a:br>
              <a:rPr lang="ru-RU" sz="2000" dirty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>- волнистые линии под треножником - очагом - символ Телецкого озера - </a:t>
            </a:r>
            <a:r>
              <a:rPr lang="ru-RU" sz="2000" dirty="0" err="1">
                <a:solidFill>
                  <a:srgbClr val="002060"/>
                </a:solidFill>
              </a:rPr>
              <a:t>Алтын-Келя</a:t>
            </a:r>
            <a:r>
              <a:rPr lang="ru-RU" sz="2000" dirty="0">
                <a:solidFill>
                  <a:srgbClr val="002060"/>
                </a:solidFill>
              </a:rPr>
              <a:t>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43808" y="3212976"/>
            <a:ext cx="5184576" cy="310854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Голубые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полосы являются символом чистоты, неба, гор, рек и озер Алтая. Белые полосы олицетворяют вечность, стремление к возрождению, любви и согласию народов Республики Алтай</a:t>
            </a:r>
          </a:p>
        </p:txBody>
      </p:sp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9916370">
            <a:off x="550886" y="532065"/>
            <a:ext cx="3121155" cy="267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332656"/>
            <a:ext cx="7776864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Население Республики Алтай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данным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2" tooltip="Госкомстат"/>
              </a:rPr>
              <a:t>Госкомстата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России на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3" tooltip="1 января"/>
              </a:rPr>
              <a:t>1 января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4" tooltip="2012 год"/>
              </a:rPr>
              <a:t>2012 года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составляет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208425 жителей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том числе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5" tooltip="Городское население"/>
              </a:rPr>
              <a:t>городское население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— 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59720 человек (28,65 %).</a:t>
            </a:r>
            <a:r>
              <a:rPr lang="ru-RU" sz="3600" b="1" baseline="30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[</a:t>
            </a:r>
            <a:r>
              <a:rPr lang="ru-RU" sz="2400" b="1" baseline="30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1]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95536" y="2852937"/>
            <a:ext cx="2808312" cy="1933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652120" y="2852936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5904656" cy="138499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СОВРЕМЕННЫЙ НАЦИОНАЛЬНЫЙ И ЭТНИЧЕСКИЙ СОСТАВ НАСЕЛЕНИЯ РЕСПУБЛИКИ АЛТАЙ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772816"/>
            <a:ext cx="3240360" cy="267765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По данным последней переписи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население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русской национальности составило 63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%;</a:t>
            </a:r>
          </a:p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алтайской - 31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%;</a:t>
            </a:r>
          </a:p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казахской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- 5,6%.</a:t>
            </a:r>
          </a:p>
        </p:txBody>
      </p:sp>
      <p:sp>
        <p:nvSpPr>
          <p:cNvPr id="5" name="Прямоугольник 4"/>
          <p:cNvSpPr/>
          <p:nvPr/>
        </p:nvSpPr>
        <p:spPr>
          <a:xfrm rot="21005633">
            <a:off x="5773768" y="883841"/>
            <a:ext cx="3065962" cy="3416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Русское население проживает в основном в северных районах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Майминском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Турочакском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Шебалинском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ru-RU" sz="24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Усть-Коксинском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г. Горно-Алтайске.</a:t>
            </a:r>
          </a:p>
        </p:txBody>
      </p:sp>
      <p:sp>
        <p:nvSpPr>
          <p:cNvPr id="6" name="Прямоугольник 5"/>
          <p:cNvSpPr/>
          <p:nvPr/>
        </p:nvSpPr>
        <p:spPr>
          <a:xfrm rot="20687334">
            <a:off x="3188653" y="4044165"/>
            <a:ext cx="2861069" cy="230832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Алтайцы преобладают в </a:t>
            </a:r>
            <a:r>
              <a:rPr lang="ru-RU" sz="2400" b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Улаганском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Усть-Канском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Онгудайском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районах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4797152"/>
            <a:ext cx="2160240" cy="193899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Казахи (83%) проживают в </a:t>
            </a:r>
            <a:r>
              <a:rPr lang="ru-RU" sz="2400" b="1" dirty="0" err="1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Кош-Агачском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районе.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1124744"/>
            <a:ext cx="4990231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868144" y="620689"/>
            <a:ext cx="2952328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1.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Чойский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Чемальский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3.Кош-Агачский 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4.Турачакский 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5.Майминский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6.Онгудайский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7.Улаганский 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8.Усть-Канский 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9.Усть-Коксинский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10.Шебалинский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7624" y="548680"/>
            <a:ext cx="46670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Административные районы: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5805264"/>
            <a:ext cx="7416824" cy="83099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Территория Республики простирается более чем на 350 км с севера на юг и 400 с востока на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запад.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980728"/>
            <a:ext cx="6048672" cy="19389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территории Республики Алтай проходит государственная граница Российской Федерации со странами дальнего зарубежья: Китай и Монголия, и ближнего зарубежья - Казахстан.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3645024"/>
            <a:ext cx="5184576" cy="26776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Республика Алтай имеет административную границу со следующими субъектами Российской Федерации - республиками Тыва и Хакасия, Алтайским краем и Кемеровской областью.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35696" y="260648"/>
            <a:ext cx="35283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Граница</a:t>
            </a:r>
            <a:endParaRPr lang="ru-RU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12160" y="2348880"/>
            <a:ext cx="2880320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064896" cy="15696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лавная автомагистраль, трасса федерального значения Новосибирск-Бийск-Ташанта (Чуйский тракт).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386138" y="1988841"/>
            <a:ext cx="3634134" cy="2178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2708920"/>
            <a:ext cx="2016224" cy="2146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36096" y="4797152"/>
            <a:ext cx="2808312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55776" y="4365104"/>
            <a:ext cx="2088232" cy="197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549</TotalTime>
  <Words>366</Words>
  <Application>Microsoft Office PowerPoint</Application>
  <PresentationFormat>Экран (4:3)</PresentationFormat>
  <Paragraphs>51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HP</cp:lastModifiedBy>
  <cp:revision>62</cp:revision>
  <dcterms:created xsi:type="dcterms:W3CDTF">2012-08-31T11:01:50Z</dcterms:created>
  <dcterms:modified xsi:type="dcterms:W3CDTF">2012-11-12T15:02:09Z</dcterms:modified>
</cp:coreProperties>
</file>