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D25FB65-8775-4A66-A187-2AF6F4EBB84E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20060-313B-48B3-82A5-572A1D85921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Семья и семейные ценности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571876"/>
            <a:ext cx="4633888" cy="50006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Учитель: Касьянова Н.А.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635795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2012 год, г.Оханск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21481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Сноха – жена сына по отношению к его отцу</a:t>
            </a:r>
          </a:p>
          <a:p>
            <a:r>
              <a:rPr lang="ru-RU" dirty="0" smtClean="0"/>
              <a:t>Сват – отец мужа дочери или жены сына, родители одного из супругов по отношению к родителям другого  супруга</a:t>
            </a:r>
          </a:p>
          <a:p>
            <a:r>
              <a:rPr lang="ru-RU" dirty="0" smtClean="0"/>
              <a:t>Свекор – отец мужа</a:t>
            </a:r>
          </a:p>
          <a:p>
            <a:r>
              <a:rPr lang="ru-RU" dirty="0" smtClean="0"/>
              <a:t>Свекровь – мать мужа</a:t>
            </a:r>
          </a:p>
          <a:p>
            <a:r>
              <a:rPr lang="ru-RU" dirty="0" smtClean="0"/>
              <a:t>Свояк – муж свояченицы</a:t>
            </a:r>
          </a:p>
          <a:p>
            <a:r>
              <a:rPr lang="ru-RU" dirty="0" smtClean="0"/>
              <a:t>Свояченица – сестра жены</a:t>
            </a:r>
          </a:p>
          <a:p>
            <a:r>
              <a:rPr lang="ru-RU" dirty="0" smtClean="0"/>
              <a:t>Тесть – отец жены</a:t>
            </a:r>
          </a:p>
          <a:p>
            <a:r>
              <a:rPr lang="ru-RU" dirty="0" smtClean="0"/>
              <a:t>Теща – мать жены</a:t>
            </a:r>
          </a:p>
          <a:p>
            <a:r>
              <a:rPr lang="ru-RU" dirty="0" smtClean="0"/>
              <a:t>Шурин – брат жены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357562"/>
            <a:ext cx="485772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686800" cy="44545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«Муж с женой подобно луку,</a:t>
            </a:r>
          </a:p>
          <a:p>
            <a:pPr algn="ctr">
              <a:buNone/>
            </a:pPr>
            <a:r>
              <a:rPr lang="ru-RU" dirty="0" smtClean="0"/>
              <a:t>Луку с крепкой тетевою:</a:t>
            </a:r>
          </a:p>
          <a:p>
            <a:pPr algn="ctr">
              <a:buNone/>
            </a:pPr>
            <a:r>
              <a:rPr lang="ru-RU" dirty="0" smtClean="0"/>
              <a:t>Хоть она его сгибает,</a:t>
            </a:r>
          </a:p>
          <a:p>
            <a:pPr algn="ctr">
              <a:buNone/>
            </a:pPr>
            <a:r>
              <a:rPr lang="ru-RU" dirty="0" smtClean="0"/>
              <a:t>Но сама ему послушна.</a:t>
            </a:r>
          </a:p>
          <a:p>
            <a:pPr algn="ctr">
              <a:buNone/>
            </a:pPr>
            <a:r>
              <a:rPr lang="ru-RU" dirty="0" smtClean="0"/>
              <a:t>Хоть она его и тянет, Но сама с ним неразлучна.»</a:t>
            </a:r>
          </a:p>
          <a:p>
            <a:pPr algn="r">
              <a:buNone/>
            </a:pPr>
            <a:r>
              <a:rPr lang="ru-RU" sz="1600" dirty="0" smtClean="0"/>
              <a:t>Из песни о </a:t>
            </a:r>
            <a:r>
              <a:rPr lang="ru-RU" sz="1600" dirty="0" err="1" smtClean="0"/>
              <a:t>Гайавате</a:t>
            </a:r>
            <a:r>
              <a:rPr lang="ru-RU" sz="1600" dirty="0" smtClean="0"/>
              <a:t>. Лонгфелло</a:t>
            </a:r>
            <a:endParaRPr lang="ru-RU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500042"/>
            <a:ext cx="4214810" cy="31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28612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Семья (по Ожегову С.И.</a:t>
            </a:r>
            <a:r>
              <a:rPr lang="ru-RU" dirty="0" smtClean="0"/>
              <a:t>)</a:t>
            </a:r>
            <a:r>
              <a:rPr lang="ru-RU" dirty="0" smtClean="0"/>
              <a:t> – группа живущих вместе родственников (муж, жена, родители, дети)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 ней начало всему сущему. Здесь складываются и закрепляются правила взаимоотношений между людьми, формируется характер гражданина общества.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14620"/>
            <a:ext cx="5786478" cy="394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72000"/>
          </a:xfrm>
        </p:spPr>
        <p:txBody>
          <a:bodyPr/>
          <a:lstStyle/>
          <a:p>
            <a:pPr algn="just"/>
            <a:r>
              <a:rPr lang="ru-RU" i="1" dirty="0" smtClean="0">
                <a:latin typeface="a_AlternaRg" pitchFamily="34" charset="-52"/>
              </a:rPr>
              <a:t>В дружной семье – любовь, согласие и терпимость между всеми: родителями и детьми, братьями и сестрами. Особый статус у старшего брата. Он наделен нравственной властью над младшими. Ведущее начало, однако, - это согласие и мир между мужем и женой, отцом и матерью.</a:t>
            </a:r>
            <a:endParaRPr lang="ru-RU" i="1" dirty="0">
              <a:latin typeface="a_AlternaRg" pitchFamily="34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7496"/>
            <a:ext cx="5429288" cy="378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326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Афоризмы о семье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57554" y="928670"/>
            <a:ext cx="5500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Семья без ребенка, что очаг без огня.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643050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Согласную семью горе не берет и волк не страшен.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000372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Хоть по уши плыть, только б дома быть.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78619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Семья в куче – не страшна и туча.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0057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Семейный горшок всегда кипит.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7224" y="5786454"/>
            <a:ext cx="5143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Искусство семейной жизни – самое сложное искусство.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143116"/>
            <a:ext cx="3143272" cy="390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Семья счастлива, если муж и жена - друзья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168948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Во взаимоотношениях между мужем и женой правила хорошего тона проявляются через лидерство и реализацию ролевых обязанностей между супругами.</a:t>
            </a:r>
          </a:p>
          <a:p>
            <a:pPr algn="just">
              <a:buFont typeface="Wingdings" pitchFamily="2" charset="2"/>
              <a:buChar char="Ø"/>
            </a:pP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Хозяйка дома – жена, мать, бабушка – создает уют в доме и постоянный психологический комфорт. Добродетели жены – терпение, уступчивость, доброта.</a:t>
            </a:r>
          </a:p>
          <a:p>
            <a:pPr algn="just">
              <a:buFont typeface="Wingdings" pitchFamily="2" charset="2"/>
              <a:buChar char="Ø"/>
            </a:pP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Муж – опора дома, «властелин» семьи. Если жена душа дома, то муж – его опора. У мужа – свои достоинства – ум, мужество, физическая сила, воля, профессионализм.</a:t>
            </a:r>
          </a:p>
          <a:p>
            <a:pPr algn="just">
              <a:buFont typeface="Wingdings" pitchFamily="2" charset="2"/>
              <a:buChar char="Ø"/>
            </a:pPr>
            <a:endParaRPr lang="ru-RU" dirty="0" smtClean="0"/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Основная норма взаимоотношений мужа и жены – </a:t>
            </a:r>
            <a:r>
              <a:rPr lang="ru-RU" sz="3100" i="1" dirty="0" smtClean="0">
                <a:solidFill>
                  <a:schemeClr val="bg1"/>
                </a:solidFill>
              </a:rPr>
              <a:t>уважение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46928"/>
          </a:xfrm>
        </p:spPr>
        <p:txBody>
          <a:bodyPr/>
          <a:lstStyle/>
          <a:p>
            <a:pPr algn="ctr"/>
            <a:r>
              <a:rPr lang="ru-RU" b="1" dirty="0" smtClean="0"/>
              <a:t>Народная мудрость о жене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20002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Хорошая жена – каменная стена.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Выбор жены и покупку меча нельзя доверять никому.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Жену с мужем некому судить, кроме Бога.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Ласковое слово для жены слаще мягкого пирога.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86058"/>
            <a:ext cx="5786478" cy="386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Народная мудрость о муже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786322"/>
            <a:ext cx="8572560" cy="207167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Высота культуры мужа определяется его отношением к жене.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 надобен и клад, когда у мужа с женой лад.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 милым мужем и зима – не стужа.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714356"/>
            <a:ext cx="3333758" cy="400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804052"/>
          </a:xfrm>
        </p:spPr>
        <p:txBody>
          <a:bodyPr/>
          <a:lstStyle/>
          <a:p>
            <a:pPr algn="ctr"/>
            <a:r>
              <a:rPr lang="ru-RU" b="1" dirty="0" smtClean="0"/>
              <a:t>Семейные ценности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4572000"/>
          </a:xfrm>
        </p:spPr>
        <p:txBody>
          <a:bodyPr>
            <a:normAutofit fontScale="62500" lnSpcReduction="20000"/>
          </a:bodyPr>
          <a:lstStyle/>
          <a:p>
            <a:pPr algn="just"/>
            <a:endParaRPr lang="ru-RU" dirty="0" smtClean="0"/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Ценности </a:t>
            </a:r>
            <a:r>
              <a:rPr lang="ru-RU" dirty="0" smtClean="0"/>
              <a:t>можно поделить на материальные и духовные. И те и другие могут являться семейными, если защищаются и отстаиваются её членами.</a:t>
            </a:r>
          </a:p>
          <a:p>
            <a:pPr algn="just"/>
            <a:endParaRPr lang="ru-RU" dirty="0" smtClean="0"/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Ценности </a:t>
            </a:r>
            <a:r>
              <a:rPr lang="ru-RU" dirty="0" smtClean="0"/>
              <a:t>духовные это объединяющие идеи. Это то, ради чего семья в принципе существует. Это не просто общая точка зрения на одни и те же вопросы, но и стремление отстаивать эту точку зрения, защищать её.</a:t>
            </a:r>
          </a:p>
          <a:p>
            <a:pPr algn="just"/>
            <a:endParaRPr lang="ru-RU" dirty="0" smtClean="0"/>
          </a:p>
          <a:p>
            <a:pPr algn="just">
              <a:buFont typeface="Courier New" pitchFamily="49" charset="0"/>
              <a:buChar char="o"/>
            </a:pPr>
            <a:r>
              <a:rPr lang="ru-RU" dirty="0" smtClean="0"/>
              <a:t>К </a:t>
            </a:r>
            <a:r>
              <a:rPr lang="ru-RU" dirty="0" smtClean="0"/>
              <a:t>духовным семейным ценностям относится и семейные традиции, и семейные устои. Где начинаются и заканчиваются границы ответственности мужа, жены, старшего сына, дочери. Как поддерживаются отношения с бабушками и дедушками и какую роль они играют в воспитании своих внуков. Каков принцип наследования имущества и многое другое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Кто есть кто? </a:t>
            </a:r>
            <a:br>
              <a:rPr lang="ru-RU" b="1" dirty="0" smtClean="0"/>
            </a:br>
            <a:r>
              <a:rPr lang="ru-RU" b="1" dirty="0" smtClean="0"/>
              <a:t>Словарь родственников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Деверь – брат мужа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Дядя – брат отца, матери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Жена – замужняя женщина (по отношению к своему мужу)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Жених – мужчина, имеющий невесту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Золовка – сестра мужа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Зять – муж дочери, муж сестры, муж золовки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Кум – крестный отец по отношению к родителям крестника и крестной матери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Кузен – двоюродный брат – сын дяди или тети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Кузина – двоюродная сестра – дочь дяди или тети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Невестка – жена брата или жена сына, а также жена одного из братьев по отношению к жене другого брата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Невеста – девушка или женщина, вступающая в брак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Племянник – сын брата, сестры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Племянница – дочь брата, сестры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</TotalTime>
  <Words>661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Семья и семейные ценности</vt:lpstr>
      <vt:lpstr>Слайд 2</vt:lpstr>
      <vt:lpstr>Слайд 3</vt:lpstr>
      <vt:lpstr>Афоризмы о семье</vt:lpstr>
      <vt:lpstr>Семья счастлива, если муж и жена - друзья</vt:lpstr>
      <vt:lpstr>Народная мудрость о жене</vt:lpstr>
      <vt:lpstr>Народная мудрость о муже</vt:lpstr>
      <vt:lpstr>Семейные ценности</vt:lpstr>
      <vt:lpstr>Кто есть кто?  Словарь родственников</vt:lpstr>
      <vt:lpstr>Слайд 10</vt:lpstr>
      <vt:lpstr>Слайд 11</vt:lpstr>
    </vt:vector>
  </TitlesOfParts>
  <Company>СОШ№1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семейные ценности</dc:title>
  <dc:creator>User</dc:creator>
  <cp:lastModifiedBy>User</cp:lastModifiedBy>
  <cp:revision>7</cp:revision>
  <dcterms:created xsi:type="dcterms:W3CDTF">2012-08-23T04:30:27Z</dcterms:created>
  <dcterms:modified xsi:type="dcterms:W3CDTF">2012-08-23T05:33:58Z</dcterms:modified>
</cp:coreProperties>
</file>