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9CAA95C-7D6B-4DB5-9CC9-33E48F8575D8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8858649-851E-4A5D-B956-86F8164664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Высокое Возрождение. Идеи гуманизма  в литературе и музыке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  ГБОУ СОШ №71  г.СПб</a:t>
            </a:r>
          </a:p>
          <a:p>
            <a:r>
              <a:rPr lang="ru-RU" dirty="0" smtClean="0"/>
              <a:t>Комиссарова А.П.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Джованни де </a:t>
            </a:r>
            <a:r>
              <a:rPr lang="ru-RU" dirty="0" err="1" smtClean="0"/>
              <a:t>дольчи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754902" cy="2017574"/>
          </a:xfrm>
        </p:spPr>
        <p:txBody>
          <a:bodyPr/>
          <a:lstStyle/>
          <a:p>
            <a:r>
              <a:rPr lang="ru-RU" sz="2800" dirty="0" smtClean="0"/>
              <a:t>Сикстинская капелла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35" r="12435"/>
          <a:stretch>
            <a:fillRect/>
          </a:stretch>
        </p:blipFill>
        <p:spPr bwMode="auto">
          <a:xfrm>
            <a:off x="8112" y="548680"/>
            <a:ext cx="547260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Леонардо да </a:t>
            </a:r>
            <a:r>
              <a:rPr lang="ru-RU" dirty="0" err="1" smtClean="0"/>
              <a:t>винчи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</a:t>
            </a:r>
            <a:r>
              <a:rPr lang="ru-RU" sz="3200" dirty="0" err="1" smtClean="0"/>
              <a:t>Мона</a:t>
            </a:r>
            <a:r>
              <a:rPr lang="ru-RU" sz="3200" dirty="0" smtClean="0"/>
              <a:t> Лиза »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679" b="16679"/>
          <a:stretch>
            <a:fillRect/>
          </a:stretch>
        </p:blipFill>
        <p:spPr bwMode="auto">
          <a:xfrm>
            <a:off x="323528" y="548680"/>
            <a:ext cx="50405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Микеланджело </a:t>
            </a:r>
            <a:r>
              <a:rPr lang="ru-RU" dirty="0" err="1" smtClean="0"/>
              <a:t>Буонаротти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«Моисей»</a:t>
            </a:r>
            <a:endParaRPr lang="ru-RU" sz="32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-83033"/>
            <a:ext cx="3888432" cy="694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287358" cy="1277888"/>
          </a:xfrm>
        </p:spPr>
        <p:txBody>
          <a:bodyPr/>
          <a:lstStyle/>
          <a:p>
            <a:r>
              <a:rPr lang="ru-RU" dirty="0" smtClean="0"/>
              <a:t>Рафаэль </a:t>
            </a:r>
            <a:r>
              <a:rPr lang="ru-RU" dirty="0" err="1" smtClean="0"/>
              <a:t>Санти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«Сикстинская мадонна»</a:t>
            </a:r>
            <a:endParaRPr lang="ru-RU" sz="32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428" b="13428"/>
          <a:stretch>
            <a:fillRect/>
          </a:stretch>
        </p:blipFill>
        <p:spPr bwMode="auto">
          <a:xfrm>
            <a:off x="107504" y="548680"/>
            <a:ext cx="51125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Музыкальное искусство Западной Европы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Широкое развитие и распространение получают светские (</a:t>
            </a:r>
            <a:r>
              <a:rPr lang="ru-RU" dirty="0" err="1" smtClean="0"/>
              <a:t>нецерковные</a:t>
            </a:r>
            <a:r>
              <a:rPr lang="ru-RU" dirty="0" smtClean="0"/>
              <a:t>) произведения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 Светскую музыкальную культуру пропагандируют гуманистические музыкальные </a:t>
            </a:r>
            <a:r>
              <a:rPr lang="ru-RU" smtClean="0"/>
              <a:t>кружки</a:t>
            </a:r>
            <a:r>
              <a:rPr lang="ru-RU" smtClean="0"/>
              <a:t>.</a:t>
            </a:r>
            <a:endParaRPr lang="ru-RU" dirty="0" smtClean="0"/>
          </a:p>
          <a:p>
            <a:r>
              <a:rPr lang="ru-RU" dirty="0" smtClean="0"/>
              <a:t> Высоко ценилось искусство сочинять и петь мадригалы – лирические вокальные произведения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понятия 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Возрождение</a:t>
            </a:r>
          </a:p>
          <a:p>
            <a:pPr>
              <a:buNone/>
            </a:pPr>
            <a:r>
              <a:rPr lang="ru-RU" sz="3600" dirty="0" smtClean="0"/>
              <a:t>К</a:t>
            </a:r>
            <a:r>
              <a:rPr lang="ru-RU" sz="3600" dirty="0" smtClean="0"/>
              <a:t>ультура</a:t>
            </a:r>
          </a:p>
          <a:p>
            <a:pPr>
              <a:buNone/>
            </a:pPr>
            <a:r>
              <a:rPr lang="ru-RU" sz="3600" dirty="0" smtClean="0"/>
              <a:t>обмирщение сознания</a:t>
            </a:r>
          </a:p>
          <a:p>
            <a:pPr>
              <a:buNone/>
            </a:pPr>
            <a:r>
              <a:rPr lang="ru-RU" sz="3600" dirty="0" smtClean="0"/>
              <a:t>Утопия</a:t>
            </a:r>
          </a:p>
          <a:p>
            <a:pPr>
              <a:buNone/>
            </a:pPr>
            <a:r>
              <a:rPr lang="ru-RU" sz="3600" dirty="0" smtClean="0"/>
              <a:t>Искусство</a:t>
            </a:r>
          </a:p>
          <a:p>
            <a:pPr>
              <a:buNone/>
            </a:pPr>
            <a:r>
              <a:rPr lang="ru-RU" sz="3600" dirty="0" smtClean="0"/>
              <a:t>Сонет</a:t>
            </a:r>
          </a:p>
          <a:p>
            <a:pPr>
              <a:buNone/>
            </a:pPr>
            <a:r>
              <a:rPr lang="ru-RU" sz="3600" dirty="0" smtClean="0"/>
              <a:t>Мадригал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эпохи Возрождения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7300664" cy="504296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4000" dirty="0" smtClean="0"/>
          </a:p>
          <a:p>
            <a:r>
              <a:rPr lang="ru-RU" sz="4000" dirty="0" smtClean="0"/>
              <a:t> </a:t>
            </a:r>
            <a:r>
              <a:rPr lang="ru-RU" sz="4000" dirty="0" smtClean="0"/>
              <a:t>Обмирщение сознания</a:t>
            </a:r>
            <a:endParaRPr lang="ru-RU" sz="4000" dirty="0" smtClean="0"/>
          </a:p>
          <a:p>
            <a:r>
              <a:rPr lang="ru-RU" sz="4000" dirty="0" smtClean="0"/>
              <a:t> Распространение идей </a:t>
            </a:r>
            <a:r>
              <a:rPr lang="ru-RU" sz="4000" dirty="0" smtClean="0"/>
              <a:t>гуманизма</a:t>
            </a:r>
            <a:endParaRPr lang="ru-RU" sz="4000" dirty="0" smtClean="0"/>
          </a:p>
          <a:p>
            <a:r>
              <a:rPr lang="ru-RU" sz="4000" dirty="0" smtClean="0"/>
              <a:t> Распространение научных знаний</a:t>
            </a:r>
            <a:r>
              <a:rPr lang="ru-RU" sz="4000" dirty="0" smtClean="0"/>
              <a:t>.</a:t>
            </a:r>
            <a:endParaRPr lang="ru-RU" sz="4000" dirty="0" smtClean="0"/>
          </a:p>
          <a:p>
            <a:r>
              <a:rPr lang="ru-RU" sz="4000" dirty="0" smtClean="0"/>
              <a:t> Опора на достижения культуры Античности.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эпохи возрождения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95536" y="1412776"/>
          <a:ext cx="8280921" cy="50097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0307"/>
                <a:gridCol w="2760307"/>
                <a:gridCol w="2760307"/>
              </a:tblGrid>
              <a:tr h="649414"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Область культуры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</a:t>
                      </a:r>
                      <a:r>
                        <a:rPr lang="ru-RU" baseline="0" dirty="0" smtClean="0"/>
                        <a:t> культуры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Произведения, идеи.</a:t>
                      </a:r>
                      <a:endParaRPr lang="ru-RU" dirty="0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Философия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Литература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Архитектура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41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Живопись,</a:t>
                      </a:r>
                      <a:r>
                        <a:rPr lang="ru-RU" b="1" baseline="0" dirty="0" smtClean="0"/>
                        <a:t> скульптура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Музыка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9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-603448"/>
            <a:ext cx="3454010" cy="2939752"/>
          </a:xfrm>
        </p:spPr>
        <p:txBody>
          <a:bodyPr>
            <a:normAutofit/>
          </a:bodyPr>
          <a:lstStyle/>
          <a:p>
            <a:r>
              <a:rPr lang="ru-RU" dirty="0" err="1" smtClean="0"/>
              <a:t>э</a:t>
            </a:r>
            <a:r>
              <a:rPr lang="ru-RU" dirty="0" err="1" smtClean="0"/>
              <a:t>разм</a:t>
            </a:r>
            <a:r>
              <a:rPr lang="ru-RU" dirty="0" smtClean="0"/>
              <a:t> </a:t>
            </a:r>
            <a:r>
              <a:rPr lang="ru-RU" dirty="0" err="1" smtClean="0"/>
              <a:t>Ротердамский</a:t>
            </a:r>
            <a:r>
              <a:rPr lang="ru-RU" dirty="0" smtClean="0"/>
              <a:t> ((</a:t>
            </a:r>
            <a:r>
              <a:rPr lang="ru-RU" dirty="0" smtClean="0"/>
              <a:t>1469-1536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3284984"/>
            <a:ext cx="3429000" cy="19202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Богослов </a:t>
            </a:r>
            <a:r>
              <a:rPr lang="ru-RU" sz="2400" dirty="0" smtClean="0"/>
              <a:t>и филолог. Самые знаменитые творения «Разговоры запросто» и «Похвала Глупости».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7404" b="17404"/>
          <a:stretch>
            <a:fillRect/>
          </a:stretch>
        </p:blipFill>
        <p:spPr bwMode="auto">
          <a:xfrm>
            <a:off x="35496" y="836712"/>
            <a:ext cx="51125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88640"/>
            <a:ext cx="2664296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Томас Мор (1478-1535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2492896"/>
            <a:ext cx="3382002" cy="2710978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Политик </a:t>
            </a:r>
            <a:r>
              <a:rPr lang="ru-RU" sz="2400" dirty="0" smtClean="0"/>
              <a:t>и первый министр короля Англии. В начале 16 века написал и опубликовал «Золотую книгу, столь же полезную, как и приятную, о наилучшем устройстве государства и о новом острове Утопия».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205" b="20205"/>
          <a:stretch>
            <a:fillRect/>
          </a:stretch>
        </p:blipFill>
        <p:spPr bwMode="auto">
          <a:xfrm>
            <a:off x="107504" y="692696"/>
            <a:ext cx="525658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404664"/>
            <a:ext cx="3456384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Франсуа </a:t>
            </a:r>
            <a:r>
              <a:rPr lang="ru-RU" dirty="0" smtClean="0"/>
              <a:t>Рабле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1494-1553).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24128" y="2492896"/>
            <a:ext cx="3024336" cy="24482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(</a:t>
            </a:r>
            <a:r>
              <a:rPr lang="ru-RU" sz="2800" dirty="0" smtClean="0"/>
              <a:t>1494-1553</a:t>
            </a:r>
            <a:r>
              <a:rPr lang="ru-RU" sz="2800" dirty="0" smtClean="0"/>
              <a:t>). Писатель. Наиболее известное произведение – роман «</a:t>
            </a:r>
            <a:r>
              <a:rPr lang="ru-RU" sz="2800" dirty="0" err="1" smtClean="0"/>
              <a:t>Гаргантюа</a:t>
            </a:r>
            <a:r>
              <a:rPr lang="ru-RU" sz="2800" dirty="0" smtClean="0"/>
              <a:t> и </a:t>
            </a:r>
            <a:r>
              <a:rPr lang="ru-RU" sz="2800" dirty="0" err="1" smtClean="0"/>
              <a:t>Пантагрюэль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991" r="10991"/>
          <a:stretch>
            <a:fillRect/>
          </a:stretch>
        </p:blipFill>
        <p:spPr bwMode="auto">
          <a:xfrm>
            <a:off x="117394" y="836712"/>
            <a:ext cx="532859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8610" y="332656"/>
            <a:ext cx="3395878" cy="1944216"/>
          </a:xfrm>
        </p:spPr>
        <p:txBody>
          <a:bodyPr/>
          <a:lstStyle/>
          <a:p>
            <a:r>
              <a:rPr lang="ru-RU" dirty="0" smtClean="0"/>
              <a:t>Уильям Шекспир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580112" y="2420888"/>
            <a:ext cx="2805938" cy="256696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автор  произведений «Ромео и Джульетта», «Гамлет»</a:t>
            </a:r>
            <a:endParaRPr lang="ru-RU" sz="28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Рисунок 3"/>
          <p:cNvSpPr txBox="1">
            <a:spLocks/>
          </p:cNvSpPr>
          <p:nvPr/>
        </p:nvSpPr>
        <p:spPr>
          <a:xfrm>
            <a:off x="683568" y="1052736"/>
            <a:ext cx="4206240" cy="4206240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Мигель Сервантес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/>
              <a:t>автор произведения «Дон Кихот»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492" b="10492"/>
          <a:stretch>
            <a:fillRect/>
          </a:stretch>
        </p:blipFill>
        <p:spPr bwMode="auto">
          <a:xfrm>
            <a:off x="0" y="260648"/>
            <a:ext cx="5301208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236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Высокое Возрождение. Идеи гуманизма  в литературе и музыке</vt:lpstr>
      <vt:lpstr>Основные понятия  урока: </vt:lpstr>
      <vt:lpstr>Особенности эпохи Возрождения:</vt:lpstr>
      <vt:lpstr>Культура эпохи возрождения </vt:lpstr>
      <vt:lpstr>эразм Ротердамский ((1469-1536</vt:lpstr>
      <vt:lpstr>Томас Мор (1478-1535) </vt:lpstr>
      <vt:lpstr>Франсуа Рабле (1494-1553). </vt:lpstr>
      <vt:lpstr>Уильям Шекспир</vt:lpstr>
      <vt:lpstr>Мигель Сервантес</vt:lpstr>
      <vt:lpstr>Джованни де дольчи</vt:lpstr>
      <vt:lpstr>Леонардо да винчи</vt:lpstr>
      <vt:lpstr> Микеланджело Буонаротти</vt:lpstr>
      <vt:lpstr>Рафаэль Санти</vt:lpstr>
      <vt:lpstr> Музыкальное искусство Западной Европы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Высокое Возрождение. Идеи гуманизма  в литературе и музыке</dc:title>
  <dc:creator>пк</dc:creator>
  <cp:lastModifiedBy>пк</cp:lastModifiedBy>
  <cp:revision>1</cp:revision>
  <dcterms:created xsi:type="dcterms:W3CDTF">2012-09-30T13:29:03Z</dcterms:created>
  <dcterms:modified xsi:type="dcterms:W3CDTF">2012-09-30T17:23:05Z</dcterms:modified>
</cp:coreProperties>
</file>