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4" r:id="rId3"/>
    <p:sldId id="259" r:id="rId4"/>
    <p:sldId id="269" r:id="rId5"/>
    <p:sldId id="261" r:id="rId6"/>
    <p:sldId id="265" r:id="rId7"/>
    <p:sldId id="262" r:id="rId8"/>
    <p:sldId id="268" r:id="rId9"/>
    <p:sldId id="266" r:id="rId10"/>
    <p:sldId id="263" r:id="rId11"/>
    <p:sldId id="285" r:id="rId12"/>
    <p:sldId id="264" r:id="rId13"/>
    <p:sldId id="270" r:id="rId14"/>
    <p:sldId id="275" r:id="rId15"/>
    <p:sldId id="271" r:id="rId16"/>
    <p:sldId id="286" r:id="rId17"/>
    <p:sldId id="267" r:id="rId18"/>
    <p:sldId id="273" r:id="rId19"/>
    <p:sldId id="281" r:id="rId20"/>
    <p:sldId id="284" r:id="rId21"/>
    <p:sldId id="283" r:id="rId22"/>
    <p:sldId id="282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A13"/>
    <a:srgbClr val="83B61C"/>
    <a:srgbClr val="00602B"/>
    <a:srgbClr val="007A37"/>
    <a:srgbClr val="FFFF00"/>
    <a:srgbClr val="0000FF"/>
    <a:srgbClr val="8737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34" autoAdjust="0"/>
    <p:restoredTop sz="94653" autoAdjust="0"/>
  </p:normalViewPr>
  <p:slideViewPr>
    <p:cSldViewPr>
      <p:cViewPr varScale="1">
        <p:scale>
          <a:sx n="88" d="100"/>
          <a:sy n="88" d="100"/>
        </p:scale>
        <p:origin x="-149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6B486-6BDB-4C4F-8F9B-1AD9CB16A44D}" type="datetimeFigureOut">
              <a:rPr lang="ru-RU" smtClean="0"/>
              <a:pPr/>
              <a:t>13.11.2012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4195E-0278-48DA-9006-BF7EA1D257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6B486-6BDB-4C4F-8F9B-1AD9CB16A44D}" type="datetimeFigureOut">
              <a:rPr lang="ru-RU" smtClean="0"/>
              <a:pPr/>
              <a:t>13.11.2012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4195E-0278-48DA-9006-BF7EA1D257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6B486-6BDB-4C4F-8F9B-1AD9CB16A44D}" type="datetimeFigureOut">
              <a:rPr lang="ru-RU" smtClean="0"/>
              <a:pPr/>
              <a:t>13.11.2012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4195E-0278-48DA-9006-BF7EA1D257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6B486-6BDB-4C4F-8F9B-1AD9CB16A44D}" type="datetimeFigureOut">
              <a:rPr lang="ru-RU" smtClean="0"/>
              <a:pPr/>
              <a:t>13.11.2012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4195E-0278-48DA-9006-BF7EA1D257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6B486-6BDB-4C4F-8F9B-1AD9CB16A44D}" type="datetimeFigureOut">
              <a:rPr lang="ru-RU" smtClean="0"/>
              <a:pPr/>
              <a:t>13.11.2012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4195E-0278-48DA-9006-BF7EA1D257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6B486-6BDB-4C4F-8F9B-1AD9CB16A44D}" type="datetimeFigureOut">
              <a:rPr lang="ru-RU" smtClean="0"/>
              <a:pPr/>
              <a:t>13.11.2012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4195E-0278-48DA-9006-BF7EA1D257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6B486-6BDB-4C4F-8F9B-1AD9CB16A44D}" type="datetimeFigureOut">
              <a:rPr lang="ru-RU" smtClean="0"/>
              <a:pPr/>
              <a:t>13.11.2012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4195E-0278-48DA-9006-BF7EA1D257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6B486-6BDB-4C4F-8F9B-1AD9CB16A44D}" type="datetimeFigureOut">
              <a:rPr lang="ru-RU" smtClean="0"/>
              <a:pPr/>
              <a:t>13.11.2012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4195E-0278-48DA-9006-BF7EA1D257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6B486-6BDB-4C4F-8F9B-1AD9CB16A44D}" type="datetimeFigureOut">
              <a:rPr lang="ru-RU" smtClean="0"/>
              <a:pPr/>
              <a:t>13.11.2012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4195E-0278-48DA-9006-BF7EA1D257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6B486-6BDB-4C4F-8F9B-1AD9CB16A44D}" type="datetimeFigureOut">
              <a:rPr lang="ru-RU" smtClean="0"/>
              <a:pPr/>
              <a:t>13.11.2012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4195E-0278-48DA-9006-BF7EA1D257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6B486-6BDB-4C4F-8F9B-1AD9CB16A44D}" type="datetimeFigureOut">
              <a:rPr lang="ru-RU" smtClean="0"/>
              <a:pPr/>
              <a:t>13.11.2012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E4195E-0278-48DA-9006-BF7EA1D257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7378F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86B486-6BDB-4C4F-8F9B-1AD9CB16A44D}" type="datetimeFigureOut">
              <a:rPr lang="ru-RU" smtClean="0"/>
              <a:pPr/>
              <a:t>13.11.2012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E4195E-0278-48DA-9006-BF7EA1D2573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4.xml"/><Relationship Id="rId1" Type="http://schemas.openxmlformats.org/officeDocument/2006/relationships/audio" Target="file:///E:\Minusa%20iz%20filmov,%20multfilmov,%20tanci\iz_kinofilmov-gostja_iz_budushego-prekrasnoe_daleko.mp3" TargetMode="Externa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C:\Documents and Settings\Игорь\Мои документы\Огромная коллекция красивых фонов для сайта, обои для сайта на любой вкус и цвет!!!_files\Фото для презентаций\bv1008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52536" y="-457201"/>
            <a:ext cx="9753600" cy="7315201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611560" y="908720"/>
            <a:ext cx="806489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Monotype Corsiva" pitchFamily="66" charset="0"/>
              </a:rPr>
              <a:t>Экологический уголок в группе «Незнайки» </a:t>
            </a:r>
          </a:p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Monotype Corsiva" pitchFamily="66" charset="0"/>
              </a:rPr>
              <a:t>МДОУ «Детский сад компенсирующего вида №8 «Берёзка»  </a:t>
            </a:r>
            <a:endParaRPr lang="ru-RU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 advTm="4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Игорь\Рабочий стол\уголок\IMG_000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188640"/>
            <a:ext cx="4232507" cy="63682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6516216" y="764704"/>
            <a:ext cx="1152128" cy="52426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spc="50" dirty="0" smtClean="0">
                <a:ln w="11430">
                  <a:solidFill>
                    <a:srgbClr val="002A13"/>
                  </a:solidFill>
                </a:ln>
                <a:solidFill>
                  <a:srgbClr val="92D05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ВЕСНА</a:t>
            </a:r>
            <a:endParaRPr lang="ru-RU" sz="6600" b="1" spc="50" dirty="0">
              <a:ln w="11430">
                <a:solidFill>
                  <a:srgbClr val="002A13"/>
                </a:solidFill>
              </a:ln>
              <a:solidFill>
                <a:srgbClr val="92D050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Tm="10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Игорь\Мои документы\МДОУ\FOTO &amp; VIDEO KLIP\218CANON\IMG_502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8901" y="188640"/>
            <a:ext cx="8654349" cy="6336704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  <p:transition advTm="6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63688" y="2420888"/>
            <a:ext cx="6923112" cy="370527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695959" y="0"/>
            <a:ext cx="238820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Monotype Corsiva" pitchFamily="66" charset="0"/>
              </a:rPr>
              <a:t>ЛЕТО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2050" name="Picture 2" descr="C:\Documents and Settings\Игорь\Рабочий стол\уголок\IMG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764704"/>
            <a:ext cx="8831152" cy="568863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advTm="8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Игорь\Рабочий стол\217CANON\IMG_498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404664"/>
            <a:ext cx="8040011" cy="602978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advTm="90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Игорь\Рабочий стол\217CANON\IMG_497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5042" y="-171400"/>
            <a:ext cx="8221426" cy="619268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 advTm="900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Игорь\Мои документы\МДОУ\FOTO &amp; VIDEO KLIP\215CANON\IMG_494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70643"/>
            <a:ext cx="8640960" cy="6480481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  <p:transition advTm="1000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Игорь\Мои документы\МДОУ\FOTO &amp; VIDEO KLIP\218CANON\IMG_500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1" y="332656"/>
            <a:ext cx="8112275" cy="608398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advTm="900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211960" y="188640"/>
            <a:ext cx="518457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Monotype Corsiva" pitchFamily="66" charset="0"/>
              </a:rPr>
              <a:t>ЛЕТО В</a:t>
            </a:r>
          </a:p>
          <a:p>
            <a:pPr algn="ctr"/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Monotype Corsiva" pitchFamily="66" charset="0"/>
              </a:rPr>
              <a:t> ДЕРЕВНЕ</a:t>
            </a:r>
            <a:endParaRPr lang="ru-RU" sz="5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3074" name="Picture 2" descr="C:\Documents and Settings\Игорь\Рабочий стол\уголок\IMG_000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3758" y="486953"/>
            <a:ext cx="3816424" cy="57729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isometricOffAxis1Right"/>
            <a:lightRig rig="threePt" dir="t"/>
          </a:scene3d>
        </p:spPr>
      </p:pic>
      <p:pic>
        <p:nvPicPr>
          <p:cNvPr id="3075" name="Picture 3" descr="C:\Documents and Settings\Игорь\Рабочий стол\уголок\IMG_000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2420888"/>
            <a:ext cx="5220072" cy="38197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isometricOffAxis2Left"/>
            <a:lightRig rig="threePt" dir="t"/>
          </a:scene3d>
        </p:spPr>
      </p:pic>
    </p:spTree>
  </p:cSld>
  <p:clrMapOvr>
    <a:masterClrMapping/>
  </p:clrMapOvr>
  <p:transition advTm="1000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Довгель\фото для дмплома\ggg (52).JPG"/>
          <p:cNvPicPr>
            <a:picLocks noChangeAspect="1" noChangeArrowheads="1"/>
          </p:cNvPicPr>
          <p:nvPr/>
        </p:nvPicPr>
        <p:blipFill>
          <a:blip r:embed="rId2" cstate="email">
            <a:lum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8496944" cy="6264696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advTm="1000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Игорь\Мои документы\Огромная коллекция красивых фонов для сайта, обои для сайта на любой вкус и цвет!!!_files\Фото для презентаций\bv1008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pic>
        <p:nvPicPr>
          <p:cNvPr id="1026" name="Picture 2" descr="C:\Documents and Settings\Игорь\Мои документы\МДОУ\FOTO &amp; VIDEO KLIP\217CANON\IMG_499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2808312" cy="374455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perspectiveRight"/>
            <a:lightRig rig="threePt" dir="t"/>
          </a:scene3d>
        </p:spPr>
      </p:pic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-180528" y="548680"/>
            <a:ext cx="4536504" cy="5616624"/>
          </a:xfrm>
        </p:spPr>
        <p:txBody>
          <a:bodyPr>
            <a:normAutofit fontScale="92500" lnSpcReduction="10000"/>
            <a:scene3d>
              <a:camera prst="perspectiveContrastingRightFacing"/>
              <a:lightRig rig="threePt" dir="t"/>
            </a:scene3d>
          </a:bodyPr>
          <a:lstStyle/>
          <a:p>
            <a:pPr>
              <a:buNone/>
            </a:pPr>
            <a:r>
              <a:rPr lang="ru-RU" sz="4000" b="1" dirty="0" smtClean="0">
                <a:ln w="1905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 </a:t>
            </a:r>
            <a:r>
              <a:rPr lang="ru-RU" sz="4000" b="1" spc="100" dirty="0" smtClean="0">
                <a:ln w="12700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  <a:reflection blurRad="6350" stA="55000" endA="300" endPos="45500" dir="5400000" sy="-100000" algn="bl" rotWithShape="0"/>
                </a:effectLst>
              </a:rPr>
              <a:t>Что такое лес?</a:t>
            </a:r>
          </a:p>
          <a:p>
            <a:pPr>
              <a:buNone/>
            </a:pPr>
            <a:r>
              <a:rPr lang="ru-RU" sz="3000" b="1" spc="100" dirty="0" smtClean="0">
                <a:ln w="12700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  <a:reflection blurRad="6350" stA="55000" endA="300" endPos="45500" dir="5400000" sy="-100000" algn="bl" rotWithShape="0"/>
                </a:effectLst>
              </a:rPr>
              <a:t>    Что такое лес?</a:t>
            </a:r>
            <a:br>
              <a:rPr lang="ru-RU" sz="3000" b="1" spc="100" dirty="0" smtClean="0">
                <a:ln w="12700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  <a:reflection blurRad="6350" stA="55000" endA="300" endPos="45500" dir="5400000" sy="-100000" algn="bl" rotWithShape="0"/>
                </a:effectLst>
              </a:rPr>
            </a:br>
            <a:r>
              <a:rPr lang="ru-RU" sz="3000" b="1" spc="100" dirty="0" smtClean="0">
                <a:ln w="12700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  <a:reflection blurRad="6350" stA="55000" endA="300" endPos="45500" dir="5400000" sy="-100000" algn="bl" rotWithShape="0"/>
                </a:effectLst>
              </a:rPr>
              <a:t>Сосны до небес,</a:t>
            </a:r>
            <a:br>
              <a:rPr lang="ru-RU" sz="3000" b="1" spc="100" dirty="0" smtClean="0">
                <a:ln w="12700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  <a:reflection blurRad="6350" stA="55000" endA="300" endPos="45500" dir="5400000" sy="-100000" algn="bl" rotWithShape="0"/>
                </a:effectLst>
              </a:rPr>
            </a:br>
            <a:r>
              <a:rPr lang="ru-RU" sz="3000" b="1" spc="100" dirty="0" smtClean="0">
                <a:ln w="12700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  <a:reflection blurRad="6350" stA="55000" endA="300" endPos="45500" dir="5400000" sy="-100000" algn="bl" rotWithShape="0"/>
                </a:effectLst>
              </a:rPr>
              <a:t>Берёзы и дубы,</a:t>
            </a:r>
            <a:br>
              <a:rPr lang="ru-RU" sz="3000" b="1" spc="100" dirty="0" smtClean="0">
                <a:ln w="12700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  <a:reflection blurRad="6350" stA="55000" endA="300" endPos="45500" dir="5400000" sy="-100000" algn="bl" rotWithShape="0"/>
                </a:effectLst>
              </a:rPr>
            </a:br>
            <a:r>
              <a:rPr lang="ru-RU" sz="3000" b="1" spc="100" dirty="0" smtClean="0">
                <a:ln w="12700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  <a:reflection blurRad="6350" stA="55000" endA="300" endPos="45500" dir="5400000" sy="-100000" algn="bl" rotWithShape="0"/>
                </a:effectLst>
              </a:rPr>
              <a:t>Ягоды, грибы...</a:t>
            </a:r>
            <a:br>
              <a:rPr lang="ru-RU" sz="3000" b="1" spc="100" dirty="0" smtClean="0">
                <a:ln w="12700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  <a:reflection blurRad="6350" stA="55000" endA="300" endPos="45500" dir="5400000" sy="-100000" algn="bl" rotWithShape="0"/>
                </a:effectLst>
              </a:rPr>
            </a:br>
            <a:r>
              <a:rPr lang="ru-RU" sz="3000" b="1" spc="100" dirty="0" smtClean="0">
                <a:ln w="12700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  <a:reflection blurRad="6350" stA="55000" endA="300" endPos="45500" dir="5400000" sy="-100000" algn="bl" rotWithShape="0"/>
                </a:effectLst>
              </a:rPr>
              <a:t>Звериные тропинки,</a:t>
            </a:r>
            <a:br>
              <a:rPr lang="ru-RU" sz="3000" b="1" spc="100" dirty="0" smtClean="0">
                <a:ln w="12700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  <a:reflection blurRad="6350" stA="55000" endA="300" endPos="45500" dir="5400000" sy="-100000" algn="bl" rotWithShape="0"/>
                </a:effectLst>
              </a:rPr>
            </a:br>
            <a:r>
              <a:rPr lang="ru-RU" sz="3000" b="1" spc="100" dirty="0" smtClean="0">
                <a:ln w="12700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  <a:reflection blurRad="6350" stA="55000" endA="300" endPos="45500" dir="5400000" sy="-100000" algn="bl" rotWithShape="0"/>
                </a:effectLst>
              </a:rPr>
              <a:t>Пригорки и низинки,</a:t>
            </a:r>
            <a:br>
              <a:rPr lang="ru-RU" sz="3000" b="1" spc="100" dirty="0" smtClean="0">
                <a:ln w="12700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  <a:reflection blurRad="6350" stA="55000" endA="300" endPos="45500" dir="5400000" sy="-100000" algn="bl" rotWithShape="0"/>
                </a:effectLst>
              </a:rPr>
            </a:br>
            <a:r>
              <a:rPr lang="ru-RU" sz="3000" b="1" spc="100" dirty="0" smtClean="0">
                <a:ln w="12700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  <a:reflection blurRad="6350" stA="55000" endA="300" endPos="45500" dir="5400000" sy="-100000" algn="bl" rotWithShape="0"/>
                </a:effectLst>
              </a:rPr>
              <a:t>Мягкая трава,</a:t>
            </a:r>
            <a:br>
              <a:rPr lang="ru-RU" sz="3000" b="1" spc="100" dirty="0" smtClean="0">
                <a:ln w="12700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  <a:reflection blurRad="6350" stA="55000" endA="300" endPos="45500" dir="5400000" sy="-100000" algn="bl" rotWithShape="0"/>
                </a:effectLst>
              </a:rPr>
            </a:br>
            <a:r>
              <a:rPr lang="ru-RU" sz="3000" b="1" spc="100" dirty="0" smtClean="0">
                <a:ln w="12700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  <a:reflection blurRad="6350" stA="55000" endA="300" endPos="45500" dir="5400000" sy="-100000" algn="bl" rotWithShape="0"/>
                </a:effectLst>
              </a:rPr>
              <a:t>На суку сова.</a:t>
            </a:r>
            <a:br>
              <a:rPr lang="ru-RU" sz="3000" b="1" spc="100" dirty="0" smtClean="0">
                <a:ln w="12700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  <a:reflection blurRad="6350" stA="55000" endA="300" endPos="45500" dir="5400000" sy="-100000" algn="bl" rotWithShape="0"/>
                </a:effectLst>
              </a:rPr>
            </a:br>
            <a:r>
              <a:rPr lang="ru-RU" sz="3000" b="1" spc="100" dirty="0" smtClean="0">
                <a:ln w="12700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  <a:reflection blurRad="6350" stA="55000" endA="300" endPos="45500" dir="5400000" sy="-100000" algn="bl" rotWithShape="0"/>
                </a:effectLst>
              </a:rPr>
              <a:t>Ландыш серебристый,</a:t>
            </a:r>
            <a:br>
              <a:rPr lang="ru-RU" sz="3000" b="1" spc="100" dirty="0" smtClean="0">
                <a:ln w="12700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  <a:reflection blurRad="6350" stA="55000" endA="300" endPos="45500" dir="5400000" sy="-100000" algn="bl" rotWithShape="0"/>
                </a:effectLst>
              </a:rPr>
            </a:br>
            <a:r>
              <a:rPr lang="ru-RU" sz="3000" b="1" spc="100" dirty="0" smtClean="0">
                <a:ln w="12700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  <a:reflection blurRad="6350" stA="55000" endA="300" endPos="45500" dir="5400000" sy="-100000" algn="bl" rotWithShape="0"/>
                </a:effectLst>
              </a:rPr>
              <a:t>Воздух чистый-чистый</a:t>
            </a:r>
            <a:br>
              <a:rPr lang="ru-RU" sz="3000" b="1" spc="100" dirty="0" smtClean="0">
                <a:ln w="12700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  <a:reflection blurRad="6350" stA="55000" endA="300" endPos="45500" dir="5400000" sy="-100000" algn="bl" rotWithShape="0"/>
                </a:effectLst>
              </a:rPr>
            </a:br>
            <a:r>
              <a:rPr lang="ru-RU" sz="3000" b="1" spc="100" dirty="0" smtClean="0">
                <a:ln w="12700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  <a:reflection blurRad="6350" stA="55000" endA="300" endPos="45500" dir="5400000" sy="-100000" algn="bl" rotWithShape="0"/>
                </a:effectLst>
              </a:rPr>
              <a:t>И родник с живой</a:t>
            </a:r>
            <a:br>
              <a:rPr lang="ru-RU" sz="3000" b="1" spc="100" dirty="0" smtClean="0">
                <a:ln w="12700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  <a:reflection blurRad="6350" stA="55000" endA="300" endPos="45500" dir="5400000" sy="-100000" algn="bl" rotWithShape="0"/>
                </a:effectLst>
              </a:rPr>
            </a:br>
            <a:r>
              <a:rPr lang="ru-RU" sz="3000" b="1" spc="100" dirty="0" smtClean="0">
                <a:ln w="12700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  <a:reflection blurRad="6350" stA="55000" endA="300" endPos="45500" dir="5400000" sy="-100000" algn="bl" rotWithShape="0"/>
                </a:effectLst>
              </a:rPr>
              <a:t>Ключевой водой.</a:t>
            </a:r>
          </a:p>
          <a:p>
            <a:endParaRPr lang="ru-RU" dirty="0"/>
          </a:p>
        </p:txBody>
      </p:sp>
      <p:pic>
        <p:nvPicPr>
          <p:cNvPr id="1027" name="Picture 3" descr="C:\Documents and Settings\Игорь\Рабочий стол\216CANON\IMG_495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49165" y="116632"/>
            <a:ext cx="4824384" cy="64327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iz_kinofilmov-gostja_iz_budushego-prekrasnoe_daleko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604448" y="623731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1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Игорь\Мои документы\Огромная коллекция красивых фонов для сайта, обои для сайта на любой вкус и цвет!!!_files\Фото для презентаций\bv1008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pic>
        <p:nvPicPr>
          <p:cNvPr id="1026" name="Picture 2" descr="C:\Documents and Settings\Игорь\Мои документы\МДОУ\FOTO &amp; VIDEO KLIP\217CANON\IMG_499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2808312" cy="374455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perspectiveRight"/>
            <a:lightRig rig="threePt" dir="t"/>
          </a:scene3d>
        </p:spPr>
      </p:pic>
      <p:pic>
        <p:nvPicPr>
          <p:cNvPr id="2052" name="Picture 4" descr="D:\188CANON\IMG_446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908720"/>
            <a:ext cx="2754559" cy="36724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perspectiveRight"/>
            <a:lightRig rig="threePt" dir="t"/>
          </a:scene3d>
        </p:spPr>
      </p:pic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Игорь\Мои документы\Огромная коллекция красивых фонов для сайта, обои для сайта на любой вкус и цвет!!!_files\Фото для презентаций\bv1008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pic>
        <p:nvPicPr>
          <p:cNvPr id="1026" name="Picture 2" descr="C:\Documents and Settings\Игорь\Мои документы\МДОУ\FOTO &amp; VIDEO KLIP\217CANON\IMG_499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2808312" cy="374455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perspectiveRight"/>
            <a:lightRig rig="threePt" dir="t"/>
          </a:scene3d>
        </p:spPr>
      </p:pic>
      <p:pic>
        <p:nvPicPr>
          <p:cNvPr id="2052" name="Picture 4" descr="D:\188CANON\IMG_446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908720"/>
            <a:ext cx="2754559" cy="36724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perspectiveRight"/>
            <a:lightRig rig="threePt" dir="t"/>
          </a:scene3d>
        </p:spPr>
      </p:pic>
      <p:pic>
        <p:nvPicPr>
          <p:cNvPr id="5" name="Picture 2" descr="D:\205CANON\IMG_471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1772816"/>
            <a:ext cx="2808312" cy="37445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perspectiveRight"/>
            <a:lightRig rig="threePt" dir="t"/>
          </a:scene3d>
        </p:spPr>
      </p:pic>
    </p:spTree>
  </p:cSld>
  <p:clrMapOvr>
    <a:masterClrMapping/>
  </p:clrMapOvr>
  <p:transition advTm="300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Игорь\Мои документы\Огромная коллекция красивых фонов для сайта, обои для сайта на любой вкус и цвет!!!_files\Фото для презентаций\bv1008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pic>
        <p:nvPicPr>
          <p:cNvPr id="1026" name="Picture 2" descr="C:\Documents and Settings\Игорь\Мои документы\МДОУ\FOTO &amp; VIDEO KLIP\217CANON\IMG_499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2808312" cy="374455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perspectiveRight"/>
            <a:lightRig rig="threePt" dir="t"/>
          </a:scene3d>
        </p:spPr>
      </p:pic>
      <p:pic>
        <p:nvPicPr>
          <p:cNvPr id="2052" name="Picture 4" descr="D:\188CANON\IMG_446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908720"/>
            <a:ext cx="2754559" cy="36724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perspectiveRight"/>
            <a:lightRig rig="threePt" dir="t"/>
          </a:scene3d>
        </p:spPr>
      </p:pic>
      <p:pic>
        <p:nvPicPr>
          <p:cNvPr id="5" name="Picture 2" descr="D:\205CANON\IMG_471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1772816"/>
            <a:ext cx="2808312" cy="37445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perspectiveRight"/>
            <a:lightRig rig="threePt" dir="t"/>
          </a:scene3d>
        </p:spPr>
      </p:pic>
      <p:pic>
        <p:nvPicPr>
          <p:cNvPr id="2" name="Picture 2" descr="C:\Documents and Settings\Игорь\Мои документы\МДОУ\FOTO &amp; VIDEO KLIP\218CANON\IMG_5032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8" y="2636912"/>
            <a:ext cx="2864278" cy="381917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perspectiveRight"/>
            <a:lightRig rig="threePt" dir="t"/>
          </a:scene3d>
        </p:spPr>
      </p:pic>
    </p:spTree>
  </p:cSld>
  <p:clrMapOvr>
    <a:masterClrMapping/>
  </p:clrMapOvr>
  <p:transition advTm="5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72000" y="260648"/>
            <a:ext cx="424847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Monotype Corsiva" pitchFamily="66" charset="0"/>
              </a:rPr>
              <a:t>Так всё </a:t>
            </a:r>
          </a:p>
          <a:p>
            <a:pPr algn="ctr"/>
            <a:r>
              <a:rPr lang="ru-RU" sz="5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Monotype Corsiva" pitchFamily="66" charset="0"/>
              </a:rPr>
              <a:t>начиналось</a:t>
            </a:r>
            <a:endParaRPr lang="ru-RU" sz="54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2050" name="Picture 2" descr="C:\Documents and Settings\Игорь\Рабочий стол\уголок\IMG_001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548680"/>
            <a:ext cx="3888432" cy="554461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2051" name="Picture 3" descr="C:\Documents and Settings\Игорь\Рабочий стол\уголок\IMG_001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2348880"/>
            <a:ext cx="4680520" cy="375590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advTm="7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Игорь\Рабочий стол\уголок\IMG_446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2737" y="404664"/>
            <a:ext cx="8049245" cy="603748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2" name="Прямоугольник 1"/>
          <p:cNvSpPr/>
          <p:nvPr/>
        </p:nvSpPr>
        <p:spPr>
          <a:xfrm>
            <a:off x="331039" y="1268760"/>
            <a:ext cx="848193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54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361555" y="4221088"/>
            <a:ext cx="26622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endParaRPr lang="ru-RU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74105" y="620688"/>
            <a:ext cx="7595797" cy="203132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7200" b="1" cap="none" spc="0" dirty="0" smtClean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Monotype Corsiva" pitchFamily="66" charset="0"/>
            </a:endParaRPr>
          </a:p>
          <a:p>
            <a:pPr algn="ctr"/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00368" y="1772816"/>
            <a:ext cx="7743274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А дальше – завертелось,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закружилось, а потом – преобразилось… </a:t>
            </a:r>
          </a:p>
          <a:p>
            <a:pPr algn="ctr"/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Tm="6000"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491880" y="0"/>
            <a:ext cx="273630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Monotype Corsiva" pitchFamily="66" charset="0"/>
              </a:rPr>
              <a:t>ОСЕНЬ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1026" name="Picture 2" descr="D:\188CANON\IMG_446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836712"/>
            <a:ext cx="8352928" cy="583264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advTm="10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980728"/>
            <a:ext cx="3322712" cy="514543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84784"/>
            <a:ext cx="3887415" cy="464137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D:\188CANON\IMG_446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4104456" cy="587987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1" name="Picture 3" descr="D:\188CANON\IMG_447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908720"/>
            <a:ext cx="4300336" cy="57332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advTm="10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60848"/>
            <a:ext cx="7283152" cy="406531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73971" y="0"/>
            <a:ext cx="236618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Monotype Corsiva" pitchFamily="66" charset="0"/>
              </a:rPr>
              <a:t>ЗИМА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1026" name="Picture 2" descr="C:\Documents and Settings\Игорь\Рабочий стол\уголок\IMG_000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764704"/>
            <a:ext cx="8424936" cy="56166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advTm="10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Игорь\Рабочий стол\уголок\IMG_000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0149" y="332656"/>
            <a:ext cx="8625211" cy="56886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advTm="10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331640" y="1412777"/>
            <a:ext cx="1584176" cy="309634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444208" y="2348880"/>
            <a:ext cx="2232248" cy="377728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C:\Documents and Settings\Игорь\Рабочий стол\уголок\IMG_000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4248472" cy="597197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2" name="Picture 4" descr="C:\Documents and Settings\Игорь\Рабочий стол\уголок\IMG_471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3" y="980727"/>
            <a:ext cx="4104457" cy="554461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4932040" y="0"/>
            <a:ext cx="396044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algn="ctr"/>
            <a:r>
              <a:rPr lang="ru-RU" sz="54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Monotype Corsiva" pitchFamily="66" charset="0"/>
              </a:rPr>
              <a:t>Новый год</a:t>
            </a:r>
            <a:endParaRPr lang="ru-RU" sz="5400" b="1" cap="none" spc="0" dirty="0">
              <a:ln/>
              <a:solidFill>
                <a:schemeClr val="accent5">
                  <a:tint val="50000"/>
                  <a:satMod val="180000"/>
                </a:schemeClr>
              </a:solidFill>
              <a:effectLst/>
              <a:latin typeface="Monotype Corsiva" pitchFamily="66" charset="0"/>
            </a:endParaRPr>
          </a:p>
        </p:txBody>
      </p:sp>
    </p:spTree>
  </p:cSld>
  <p:clrMapOvr>
    <a:masterClrMapping/>
  </p:clrMapOvr>
  <p:transition advTm="10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625</TotalTime>
  <Words>53</Words>
  <Application>Microsoft Office PowerPoint</Application>
  <PresentationFormat>Экран (4:3)</PresentationFormat>
  <Paragraphs>15</Paragraphs>
  <Slides>22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ДОМ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Игорь</dc:creator>
  <cp:lastModifiedBy>Людмила</cp:lastModifiedBy>
  <cp:revision>114</cp:revision>
  <dcterms:created xsi:type="dcterms:W3CDTF">2011-03-27T11:33:07Z</dcterms:created>
  <dcterms:modified xsi:type="dcterms:W3CDTF">2012-11-13T13:31:58Z</dcterms:modified>
</cp:coreProperties>
</file>