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71" r:id="rId2"/>
    <p:sldId id="262" r:id="rId3"/>
    <p:sldId id="277" r:id="rId4"/>
    <p:sldId id="267" r:id="rId5"/>
    <p:sldId id="261" r:id="rId6"/>
    <p:sldId id="268" r:id="rId7"/>
    <p:sldId id="269" r:id="rId8"/>
    <p:sldId id="270" r:id="rId9"/>
    <p:sldId id="256" r:id="rId10"/>
    <p:sldId id="272" r:id="rId11"/>
    <p:sldId id="257" r:id="rId12"/>
    <p:sldId id="264" r:id="rId13"/>
    <p:sldId id="263" r:id="rId14"/>
    <p:sldId id="275" r:id="rId15"/>
    <p:sldId id="26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4974E5-6462-468D-B215-C9D5917E6154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40CF47-17C1-40BD-9AB2-A173ED89C9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0CF47-17C1-40BD-9AB2-A173ED89C96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40CF47-17C1-40BD-9AB2-A173ED89C96C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BBBE4F-390A-4029-BE50-86594556A928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AFBE9-89EC-49BA-8C19-E504D9391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BBBE4F-390A-4029-BE50-86594556A928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AFBE9-89EC-49BA-8C19-E504D9391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BBBE4F-390A-4029-BE50-86594556A928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AFBE9-89EC-49BA-8C19-E504D9391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BBBE4F-390A-4029-BE50-86594556A928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AFBE9-89EC-49BA-8C19-E504D9391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BBBE4F-390A-4029-BE50-86594556A928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AFBE9-89EC-49BA-8C19-E504D9391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BBBE4F-390A-4029-BE50-86594556A928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AFBE9-89EC-49BA-8C19-E504D9391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BBBE4F-390A-4029-BE50-86594556A928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AFBE9-89EC-49BA-8C19-E504D9391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BBBE4F-390A-4029-BE50-86594556A928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AFBE9-89EC-49BA-8C19-E504D9391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BBBE4F-390A-4029-BE50-86594556A928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AFBE9-89EC-49BA-8C19-E504D9391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BBBE4F-390A-4029-BE50-86594556A928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AFBE9-89EC-49BA-8C19-E504D9391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BBBE4F-390A-4029-BE50-86594556A928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AAFBE9-89EC-49BA-8C19-E504D93919B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EBBBE4F-390A-4029-BE50-86594556A928}" type="datetimeFigureOut">
              <a:rPr lang="ru-RU" smtClean="0"/>
              <a:pPr/>
              <a:t>11.05.2012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AAAFBE9-89EC-49BA-8C19-E504D93919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du.murmansk.ru/" TargetMode="External"/><Relationship Id="rId2" Type="http://schemas.openxmlformats.org/officeDocument/2006/relationships/hyperlink" Target="http://www.libex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leato.ru/nravstvennyj-u&#8230;" TargetMode="External"/><Relationship Id="rId5" Type="http://schemas.openxmlformats.org/officeDocument/2006/relationships/hyperlink" Target="http://www.solnet.ee/" TargetMode="External"/><Relationship Id="rId4" Type="http://schemas.openxmlformats.org/officeDocument/2006/relationships/hyperlink" Target="http://prodetsad.spb.ru/metodiki_i_tehnologii/kukushka_-_nenetskaya_skazka_v_mnemotablitse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886728" cy="4000527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Урок литературного чтения 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во 2 классе 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УМК «Перспектива»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Тема: нанайская сказка «</a:t>
            </a:r>
            <a:r>
              <a:rPr lang="ru-RU" sz="3600" dirty="0" err="1" smtClean="0">
                <a:solidFill>
                  <a:srgbClr val="FF0000"/>
                </a:solidFill>
              </a:rPr>
              <a:t>Айога</a:t>
            </a:r>
            <a:r>
              <a:rPr lang="ru-RU" sz="3600" dirty="0" smtClean="0">
                <a:solidFill>
                  <a:srgbClr val="FF0000"/>
                </a:solidFill>
              </a:rPr>
              <a:t>»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00430" y="4643446"/>
            <a:ext cx="5072098" cy="1500198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учитель начальных классов</a:t>
            </a:r>
          </a:p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МБОУ «СОШ № 11»</a:t>
            </a:r>
          </a:p>
          <a:p>
            <a:pPr algn="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Г.Ижевска</a:t>
            </a:r>
          </a:p>
          <a:p>
            <a:pPr algn="r"/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Муратаева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Кадрия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Дамировна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r>
              <a:rPr lang="ru-RU" dirty="0" smtClean="0"/>
              <a:t>1. Как ты думаешь: что в этой сказке взято из реальной жизни, а что в ней вымышлено?</a:t>
            </a:r>
            <a:br>
              <a:rPr lang="ru-RU" dirty="0" smtClean="0"/>
            </a:br>
            <a:r>
              <a:rPr lang="ru-RU" dirty="0" smtClean="0"/>
              <a:t>2. Что тебя в этой сказке больше увлекло: сюжет (основные события) или описание волшебства? </a:t>
            </a:r>
          </a:p>
          <a:p>
            <a:r>
              <a:rPr lang="ru-RU" dirty="0" smtClean="0"/>
              <a:t>Какие волшебные предметы из этой сказки стали частью нашей реальной жизни?</a:t>
            </a:r>
          </a:p>
          <a:p>
            <a:r>
              <a:rPr lang="ru-RU" dirty="0" smtClean="0"/>
              <a:t> Чего на самом деле никогда не может быть?</a:t>
            </a:r>
            <a:br>
              <a:rPr lang="ru-RU" dirty="0" smtClean="0"/>
            </a:br>
            <a:r>
              <a:rPr lang="ru-RU" dirty="0" smtClean="0"/>
              <a:t>3. Какой момент в сказке можно считать самым захватывающим?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&amp;acy;&amp;jcy;&amp;ocy;&amp;gcy;&amp;acy; &amp;lcy;&amp;yucy;&amp;bcy;&amp;ucy;&amp;iecy;&amp;tcy;&amp;scy;&amp;yacy; &amp;scy;&amp;vcy;&amp;ocy;&amp;icy;&amp;mcy; &amp;ocy;&amp;tcy;&amp;rcy;&amp;acy;&amp;zhcy;&amp;iecy;&amp;ncy;&amp;icy;&amp;iecy;&amp;m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3429000"/>
            <a:ext cx="1857388" cy="2428892"/>
          </a:xfrm>
          <a:prstGeom prst="rect">
            <a:avLst/>
          </a:prstGeom>
          <a:noFill/>
        </p:spPr>
      </p:pic>
      <p:pic>
        <p:nvPicPr>
          <p:cNvPr id="5" name="Picture 2" descr="&amp;acy;&amp;jcy;&amp;ocy;&amp;gcy;&amp;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642918"/>
            <a:ext cx="2055306" cy="2571768"/>
          </a:xfrm>
          <a:prstGeom prst="rect">
            <a:avLst/>
          </a:prstGeom>
          <a:noFill/>
        </p:spPr>
      </p:pic>
      <p:pic>
        <p:nvPicPr>
          <p:cNvPr id="9" name="Picture 2" descr="http://im3-tub-ru.yandex.net/i?id=575185403-71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714356"/>
            <a:ext cx="2786082" cy="2308908"/>
          </a:xfrm>
          <a:prstGeom prst="rect">
            <a:avLst/>
          </a:prstGeom>
          <a:noFill/>
        </p:spPr>
      </p:pic>
      <p:pic>
        <p:nvPicPr>
          <p:cNvPr id="6146" name="Picture 2" descr="&amp;acy;&amp;jcy;&amp;ocy;&amp;gcy;&amp;acy; &amp;vcy;&amp;zcy;&amp;lcy;&amp;iecy;&amp;tcy;&amp;iecy;&amp;lcy;&amp;acy; &amp;vcy; &amp;ncy;&amp;iecy;&amp;bcy;&amp;o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3429000"/>
            <a:ext cx="1929862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www.edu.murmansk.ru/www/no/ped_master/kataulina/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28604"/>
            <a:ext cx="7825558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edu.murmansk.ru/www/no/ped_master/kataulina/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904874"/>
            <a:ext cx="7473736" cy="52395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>
          <a:xfrm>
            <a:off x="457200" y="285728"/>
            <a:ext cx="4040188" cy="5840435"/>
          </a:xfrm>
        </p:spPr>
        <p:txBody>
          <a:bodyPr>
            <a:normAutofit/>
          </a:bodyPr>
          <a:lstStyle/>
          <a:p>
            <a:pPr marL="180000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жестокий</a:t>
            </a:r>
          </a:p>
          <a:p>
            <a:pPr marL="180000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удивительный </a:t>
            </a:r>
          </a:p>
          <a:p>
            <a:pPr marL="180000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Отчаянный   </a:t>
            </a:r>
          </a:p>
          <a:p>
            <a:pPr marL="180000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Задорный</a:t>
            </a:r>
          </a:p>
          <a:p>
            <a:pPr marL="180000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трудолюбивый</a:t>
            </a:r>
          </a:p>
          <a:p>
            <a:pPr marL="180000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Застенчивый   </a:t>
            </a:r>
          </a:p>
          <a:p>
            <a:pPr marL="180000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внимательный</a:t>
            </a:r>
          </a:p>
          <a:p>
            <a:pPr marL="180000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робкий</a:t>
            </a:r>
          </a:p>
          <a:p>
            <a:pPr marL="180000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Заботливый</a:t>
            </a:r>
          </a:p>
          <a:p>
            <a:pPr marL="180000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мужественный</a:t>
            </a:r>
          </a:p>
          <a:p>
            <a:r>
              <a:rPr lang="ru-RU" dirty="0" smtClean="0"/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эгоистичный</a:t>
            </a:r>
          </a:p>
          <a:p>
            <a:r>
              <a:rPr lang="ru-RU" dirty="0" smtClean="0"/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ленивый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бессердечный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645025" y="214290"/>
            <a:ext cx="4041775" cy="5911873"/>
          </a:xfrm>
        </p:spPr>
        <p:txBody>
          <a:bodyPr>
            <a:normAutofit/>
          </a:bodyPr>
          <a:lstStyle/>
          <a:p>
            <a:pPr marL="180000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капризный</a:t>
            </a:r>
          </a:p>
          <a:p>
            <a:pPr marL="180000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Добрый</a:t>
            </a:r>
          </a:p>
          <a:p>
            <a:pPr marL="180000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грубый</a:t>
            </a:r>
          </a:p>
          <a:p>
            <a:pPr marL="180000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Резкий</a:t>
            </a:r>
          </a:p>
          <a:p>
            <a:pPr marL="180000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Гордый      </a:t>
            </a:r>
          </a:p>
          <a:p>
            <a:pPr marL="180000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настойчивый</a:t>
            </a:r>
          </a:p>
          <a:p>
            <a:pPr marL="180000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хитрый</a:t>
            </a:r>
          </a:p>
          <a:p>
            <a:pPr marL="180000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Благородный    </a:t>
            </a:r>
          </a:p>
          <a:p>
            <a:pPr marL="180000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находчивый</a:t>
            </a:r>
          </a:p>
          <a:p>
            <a:pPr marL="180000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Грустный</a:t>
            </a:r>
          </a:p>
          <a:p>
            <a:pPr marL="180000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Презрительный</a:t>
            </a:r>
          </a:p>
          <a:p>
            <a:pPr marL="180000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отзывчивый</a:t>
            </a:r>
          </a:p>
          <a:p>
            <a:pPr marL="180000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Симпатичный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Использованные ресурсы:</a:t>
            </a:r>
          </a:p>
          <a:p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www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wikipedia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org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kumimoji="0" lang="en-US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www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.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libex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.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ru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www.edu.murmansk.ru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en-US" sz="2400" smtClean="0">
                <a:hlinkClick r:id="rId4"/>
              </a:rPr>
              <a:t>http://prodetsad.spb.ru/metodi…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портал «Солнышко»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5"/>
              </a:rPr>
              <a:t>solnet.ee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http://leato.ru/nravstvennyj-u…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Иллюстрации Г. Д.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Павлишина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к сказке «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Айога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сайта «Планета сказок»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&amp;kcy;&amp;ucy;&amp;kcy;&amp;ucy;&amp;shcy;&amp;k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1" y="3718753"/>
            <a:ext cx="2428892" cy="2424891"/>
          </a:xfrm>
          <a:prstGeom prst="rect">
            <a:avLst/>
          </a:prstGeom>
          <a:noFill/>
        </p:spPr>
      </p:pic>
      <p:pic>
        <p:nvPicPr>
          <p:cNvPr id="9220" name="Picture 4" descr="&amp;kcy;&amp;ucy;&amp;kcy;&amp;ucy;&amp;shcy;&amp;kcy;&amp;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571480"/>
            <a:ext cx="2381250" cy="2857520"/>
          </a:xfrm>
          <a:prstGeom prst="rect">
            <a:avLst/>
          </a:prstGeom>
          <a:noFill/>
        </p:spPr>
      </p:pic>
      <p:pic>
        <p:nvPicPr>
          <p:cNvPr id="9222" name="Picture 6" descr="&amp;kcy;&amp;ucy;&amp;kcy;&amp;ucy;&amp;shcy;&amp;kcy;&amp;a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714356"/>
            <a:ext cx="2381250" cy="2714644"/>
          </a:xfrm>
          <a:prstGeom prst="rect">
            <a:avLst/>
          </a:prstGeom>
          <a:noFill/>
        </p:spPr>
      </p:pic>
      <p:pic>
        <p:nvPicPr>
          <p:cNvPr id="9224" name="Picture 8" descr="http://www.edu.murmansk.ru/www/no/ped_master/kataulina/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1" y="3857628"/>
            <a:ext cx="2357454" cy="23397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prodetsad.spb.ru/fotki/2012-07-16/Scan1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585787"/>
            <a:ext cx="4019550" cy="5686425"/>
          </a:xfrm>
          <a:prstGeom prst="rect">
            <a:avLst/>
          </a:prstGeom>
          <a:noFill/>
        </p:spPr>
      </p:pic>
      <p:pic>
        <p:nvPicPr>
          <p:cNvPr id="6" name="Picture 2" descr="http://erinak-nanok.narod.ru/pictures/cardim8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875" y="642918"/>
            <a:ext cx="4048125" cy="508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340537_SMALL_0_0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500042"/>
            <a:ext cx="5786478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7" descr="http://www.rustrana.ru/articles/270/nanayc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103481"/>
            <a:ext cx="3429024" cy="465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" descr="мужч нан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004094"/>
            <a:ext cx="4046538" cy="484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1" descr="жиэнь нар д в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857250"/>
            <a:ext cx="7304088" cy="548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 descr="nanai_izb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65125"/>
            <a:ext cx="9144000" cy="649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1" descr="собачьи упряжки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225425"/>
            <a:ext cx="8572500" cy="663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Acy;&amp;jcy;&amp;ocy;&amp;g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420023"/>
            <a:ext cx="6429420" cy="54996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285</TotalTime>
  <Words>58</Words>
  <Application>Microsoft Office PowerPoint</Application>
  <PresentationFormat>Экран (4:3)</PresentationFormat>
  <Paragraphs>45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Урок литературного чтения  во 2 классе  УМК «Перспектива» Тема: нанайская сказка «Айога»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32</cp:revision>
  <dcterms:created xsi:type="dcterms:W3CDTF">2012-05-10T15:37:36Z</dcterms:created>
  <dcterms:modified xsi:type="dcterms:W3CDTF">2012-05-11T18:29:45Z</dcterms:modified>
</cp:coreProperties>
</file>