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256" r:id="rId2"/>
    <p:sldId id="257" r:id="rId3"/>
    <p:sldId id="268" r:id="rId4"/>
    <p:sldId id="258" r:id="rId5"/>
    <p:sldId id="259" r:id="rId6"/>
    <p:sldId id="260" r:id="rId7"/>
    <p:sldId id="262" r:id="rId8"/>
    <p:sldId id="261" r:id="rId9"/>
    <p:sldId id="267" r:id="rId10"/>
    <p:sldId id="263" r:id="rId11"/>
    <p:sldId id="264" r:id="rId12"/>
    <p:sldId id="269" r:id="rId13"/>
    <p:sldId id="270" r:id="rId14"/>
    <p:sldId id="271" r:id="rId15"/>
    <p:sldId id="265" r:id="rId16"/>
    <p:sldId id="266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647" autoAdjust="0"/>
    <p:restoredTop sz="94660"/>
  </p:normalViewPr>
  <p:slideViewPr>
    <p:cSldViewPr>
      <p:cViewPr varScale="1">
        <p:scale>
          <a:sx n="68" d="100"/>
          <a:sy n="68" d="100"/>
        </p:scale>
        <p:origin x="-13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C88309-6137-47CC-85A9-1CA1EC4BAC16}" type="datetimeFigureOut">
              <a:rPr lang="ru-RU" smtClean="0"/>
              <a:t>22.10.2012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A5BAA87-3B34-4BBE-932E-6EFF384E868F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5BAA87-3B34-4BBE-932E-6EFF384E868F}" type="slidenum">
              <a:rPr lang="ru-RU" smtClean="0"/>
              <a:t>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E9BBEE0C-831D-4691-81D5-1BDEE97B8FAF}" type="datetimeFigureOut">
              <a:rPr lang="ru-RU" smtClean="0"/>
              <a:t>22.10.2012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642B37D-A84D-4B0E-ABEC-15B3DD54320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BEE0C-831D-4691-81D5-1BDEE97B8FAF}" type="datetimeFigureOut">
              <a:rPr lang="ru-RU" smtClean="0"/>
              <a:t>22.10.2012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42B37D-A84D-4B0E-ABEC-15B3DD54320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E9BBEE0C-831D-4691-81D5-1BDEE97B8FAF}" type="datetimeFigureOut">
              <a:rPr lang="ru-RU" smtClean="0"/>
              <a:t>22.10.2012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C642B37D-A84D-4B0E-ABEC-15B3DD54320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BEE0C-831D-4691-81D5-1BDEE97B8FAF}" type="datetimeFigureOut">
              <a:rPr lang="ru-RU" smtClean="0"/>
              <a:t>22.10.2012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642B37D-A84D-4B0E-ABEC-15B3DD54320F}" type="slidenum">
              <a:rPr lang="ru-RU" smtClean="0"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BEE0C-831D-4691-81D5-1BDEE97B8FAF}" type="datetimeFigureOut">
              <a:rPr lang="ru-RU" smtClean="0"/>
              <a:t>22.10.2012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C642B37D-A84D-4B0E-ABEC-15B3DD54320F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E9BBEE0C-831D-4691-81D5-1BDEE97B8FAF}" type="datetimeFigureOut">
              <a:rPr lang="ru-RU" smtClean="0"/>
              <a:t>22.10.2012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C642B37D-A84D-4B0E-ABEC-15B3DD54320F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E9BBEE0C-831D-4691-81D5-1BDEE97B8FAF}" type="datetimeFigureOut">
              <a:rPr lang="ru-RU" smtClean="0"/>
              <a:t>22.10.2012</a:t>
            </a:fld>
            <a:endParaRPr lang="ru-RU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C642B37D-A84D-4B0E-ABEC-15B3DD54320F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BEE0C-831D-4691-81D5-1BDEE97B8FAF}" type="datetimeFigureOut">
              <a:rPr lang="ru-RU" smtClean="0"/>
              <a:t>22.10.2012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642B37D-A84D-4B0E-ABEC-15B3DD54320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BEE0C-831D-4691-81D5-1BDEE97B8FAF}" type="datetimeFigureOut">
              <a:rPr lang="ru-RU" smtClean="0"/>
              <a:t>22.10.2012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642B37D-A84D-4B0E-ABEC-15B3DD54320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BEE0C-831D-4691-81D5-1BDEE97B8FAF}" type="datetimeFigureOut">
              <a:rPr lang="ru-RU" smtClean="0"/>
              <a:t>22.10.2012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642B37D-A84D-4B0E-ABEC-15B3DD54320F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E9BBEE0C-831D-4691-81D5-1BDEE97B8FAF}" type="datetimeFigureOut">
              <a:rPr lang="ru-RU" smtClean="0"/>
              <a:t>22.10.2012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C642B37D-A84D-4B0E-ABEC-15B3DD54320F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E9BBEE0C-831D-4691-81D5-1BDEE97B8FAF}" type="datetimeFigureOut">
              <a:rPr lang="ru-RU" smtClean="0"/>
              <a:t>22.10.2012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C642B37D-A84D-4B0E-ABEC-15B3DD54320F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fade/>
  </p:transition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403648" y="3573016"/>
            <a:ext cx="6477000" cy="1828800"/>
          </a:xfrm>
        </p:spPr>
        <p:txBody>
          <a:bodyPr>
            <a:noAutofit/>
          </a:bodyPr>
          <a:lstStyle/>
          <a:p>
            <a:pPr algn="ctr"/>
            <a:r>
              <a:rPr lang="ru-RU" sz="72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rrida" pitchFamily="34" charset="0"/>
              </a:rPr>
              <a:t>Права и свободы человека и гражданина</a:t>
            </a:r>
            <a:endParaRPr lang="ru-RU" sz="72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rrida" pitchFamily="34" charset="0"/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476672"/>
            <a:ext cx="8153400" cy="990600"/>
          </a:xfrm>
        </p:spPr>
        <p:txBody>
          <a:bodyPr>
            <a:normAutofit fontScale="90000"/>
          </a:bodyPr>
          <a:lstStyle/>
          <a:p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Каждый, кто законно находится на территории РФ, имеет право свободно передвигаться.</a:t>
            </a:r>
            <a:endParaRPr lang="ru-RU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Содержимое 3" descr="c394dc35f2aa84e224d4ddf35929f0b1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331640" y="1855445"/>
            <a:ext cx="6621029" cy="50025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Право на частную собственность.</a:t>
            </a:r>
            <a:endParaRPr lang="ru-RU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Содержимое 3" descr="x_9e165f7e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259632" y="1556792"/>
            <a:ext cx="6985322" cy="523264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Право на отдых.</a:t>
            </a:r>
            <a:endParaRPr lang="ru-RU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Содержимое 3" descr="На солнышке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187624" y="1412776"/>
            <a:ext cx="6981069" cy="52745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Каждому гарантируется свобода творчества.</a:t>
            </a:r>
            <a:endParaRPr lang="ru-RU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Содержимое 3" descr="02labsdnb1272357794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882428" y="1484784"/>
            <a:ext cx="7164288" cy="53732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Каждый обязан платить законно установленные налоги и сборы.</a:t>
            </a:r>
            <a:endParaRPr lang="ru-RU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Содержимое 3" descr="tmp552-26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2339752" y="1340767"/>
            <a:ext cx="4905647" cy="53735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Каждый обязан сохранять природу и окружающую среду.</a:t>
            </a:r>
            <a:endParaRPr lang="ru-RU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Содержимое 3" descr="x_06a83f9a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547664" y="1599842"/>
            <a:ext cx="6068838" cy="52581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Защита Отечества является долгом и обязанностью гражданина РФ.</a:t>
            </a:r>
            <a:endParaRPr lang="ru-RU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Содержимое 3" descr="main_16x9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79512" y="1556792"/>
            <a:ext cx="8748464" cy="49210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Каждый имеет право на жизнь.</a:t>
            </a:r>
            <a:endParaRPr lang="ru-RU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Содержимое 3" descr="30344_original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259632" y="1556792"/>
            <a:ext cx="6840760" cy="51305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Каждый имеет право на тайную переписку.</a:t>
            </a:r>
            <a:endParaRPr lang="ru-RU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Содержимое 5" descr="PDVD_011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313972" y="1600200"/>
            <a:ext cx="8371769" cy="47091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Каждый имеет право на своду и личную неприкосновенность.</a:t>
            </a:r>
            <a:endParaRPr lang="ru-RU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Содержимое 3" descr="3c461d252109d5247bcccb2fa0be2e2f.pn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115617" y="1600199"/>
            <a:ext cx="6549020" cy="494814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Каждый имеет право на жилище.</a:t>
            </a:r>
            <a:endParaRPr lang="ru-RU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Содержимое 3" descr="x_656cce03.jpg"/>
          <p:cNvPicPr>
            <a:picLocks noGrp="1" noChangeAspect="1"/>
          </p:cNvPicPr>
          <p:nvPr>
            <p:ph sz="quarter" idx="1"/>
          </p:nvPr>
        </p:nvPicPr>
        <p:blipFill>
          <a:blip r:embed="rId3" cstate="print"/>
          <a:stretch>
            <a:fillRect/>
          </a:stretch>
        </p:blipFill>
        <p:spPr>
          <a:xfrm>
            <a:off x="1115616" y="1484784"/>
            <a:ext cx="6912768" cy="51845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Каждый имеет право на охрану здоровья и медицинскую помощь.</a:t>
            </a:r>
            <a:endParaRPr lang="ru-RU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Содержимое 3" descr="avi_000391000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611560" y="1844824"/>
            <a:ext cx="8085971" cy="4495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692696"/>
            <a:ext cx="8153400" cy="990600"/>
          </a:xfrm>
        </p:spPr>
        <p:txBody>
          <a:bodyPr>
            <a:normAutofit fontScale="90000"/>
          </a:bodyPr>
          <a:lstStyle/>
          <a:p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Каждый имеет право на благоприятную окружающую среду.</a:t>
            </a:r>
            <a:endParaRPr lang="ru-RU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Содержимое 3" descr="201971_s608x342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827584" y="2204864"/>
            <a:ext cx="7721600" cy="4343400"/>
          </a:xfr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Каждый имеет право на образование.</a:t>
            </a:r>
            <a:endParaRPr lang="ru-RU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Содержимое 3" descr="1sentebria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424158" y="1600200"/>
            <a:ext cx="7945600" cy="48531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Труд свободен.</a:t>
            </a:r>
            <a:endParaRPr lang="ru-RU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Содержимое 3" descr="PDVD_015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693208" y="1600200"/>
            <a:ext cx="7992533" cy="4495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бычная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85</TotalTime>
  <Words>116</Words>
  <Application>Microsoft Office PowerPoint</Application>
  <PresentationFormat>Экран (4:3)</PresentationFormat>
  <Paragraphs>17</Paragraphs>
  <Slides>16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Обычная</vt:lpstr>
      <vt:lpstr>Права и свободы человека и гражданина</vt:lpstr>
      <vt:lpstr>Каждый имеет право на жизнь.</vt:lpstr>
      <vt:lpstr>Каждый имеет право на тайную переписку.</vt:lpstr>
      <vt:lpstr>Каждый имеет право на своду и личную неприкосновенность.</vt:lpstr>
      <vt:lpstr>Каждый имеет право на жилище.</vt:lpstr>
      <vt:lpstr>Каждый имеет право на охрану здоровья и медицинскую помощь.</vt:lpstr>
      <vt:lpstr>Каждый имеет право на благоприятную окружающую среду.</vt:lpstr>
      <vt:lpstr>Каждый имеет право на образование.</vt:lpstr>
      <vt:lpstr>Труд свободен.</vt:lpstr>
      <vt:lpstr>Каждый, кто законно находится на территории РФ, имеет право свободно передвигаться.</vt:lpstr>
      <vt:lpstr>Право на частную собственность.</vt:lpstr>
      <vt:lpstr>Право на отдых.</vt:lpstr>
      <vt:lpstr>Каждому гарантируется свобода творчества.</vt:lpstr>
      <vt:lpstr>Каждый обязан платить законно установленные налоги и сборы.</vt:lpstr>
      <vt:lpstr>Каждый обязан сохранять природу и окружающую среду.</vt:lpstr>
      <vt:lpstr>Защита Отечества является долгом и обязанностью гражданина РФ.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Права и свободы человека и гражданина</dc:title>
  <dc:creator>Айгуль</dc:creator>
  <cp:lastModifiedBy>Айгуль</cp:lastModifiedBy>
  <cp:revision>9</cp:revision>
  <dcterms:created xsi:type="dcterms:W3CDTF">2012-10-22T16:32:09Z</dcterms:created>
  <dcterms:modified xsi:type="dcterms:W3CDTF">2012-10-22T17:57:44Z</dcterms:modified>
</cp:coreProperties>
</file>