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2205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4933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6887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518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436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909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4318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7287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6862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091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668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0B405A-08B6-4AE6-92BA-60DD31BF3A05}" type="datetimeFigureOut">
              <a:rPr lang="ru-RU" smtClean="0"/>
              <a:t>24.09.2012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CF29D-43BE-4E38-9D20-699D6AB7F28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301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3"/>
            <a:ext cx="8784976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курочка ряб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392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3283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34636"/>
            <a:ext cx="931486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8321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курочка ряба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56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0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6254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893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54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Office PowerPoint</Application>
  <PresentationFormat>Экран (4:3)</PresentationFormat>
  <Paragraphs>0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</cp:revision>
  <dcterms:created xsi:type="dcterms:W3CDTF">2012-09-24T14:07:31Z</dcterms:created>
  <dcterms:modified xsi:type="dcterms:W3CDTF">2012-09-24T14:19:26Z</dcterms:modified>
</cp:coreProperties>
</file>