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4"/>
  </p:notesMasterIdLst>
  <p:sldIdLst>
    <p:sldId id="256" r:id="rId2"/>
    <p:sldId id="257" r:id="rId3"/>
    <p:sldId id="259" r:id="rId4"/>
    <p:sldId id="260" r:id="rId5"/>
    <p:sldId id="270" r:id="rId6"/>
    <p:sldId id="271" r:id="rId7"/>
    <p:sldId id="258" r:id="rId8"/>
    <p:sldId id="268" r:id="rId9"/>
    <p:sldId id="276" r:id="rId10"/>
    <p:sldId id="263" r:id="rId11"/>
    <p:sldId id="269" r:id="rId12"/>
    <p:sldId id="277" r:id="rId13"/>
    <p:sldId id="266" r:id="rId14"/>
    <p:sldId id="275" r:id="rId15"/>
    <p:sldId id="273" r:id="rId16"/>
    <p:sldId id="265" r:id="rId17"/>
    <p:sldId id="264" r:id="rId18"/>
    <p:sldId id="278" r:id="rId19"/>
    <p:sldId id="281" r:id="rId20"/>
    <p:sldId id="279" r:id="rId21"/>
    <p:sldId id="280" r:id="rId22"/>
    <p:sldId id="26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76" y="-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F0234C-E38E-422E-97D3-D2A7AE7D11F8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44BEE8-06DD-4CD8-86CD-AB4858495B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4BEE8-06DD-4CD8-86CD-AB4858495BA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44BEE8-06DD-4CD8-86CD-AB4858495BA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6000" dirty="0" smtClean="0"/>
              <a:t>Палеография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Выполнили  Лапин Матвей и Тараканов Артем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бумага</a:t>
            </a:r>
            <a:endParaRPr lang="ru-RU" dirty="0"/>
          </a:p>
        </p:txBody>
      </p:sp>
      <p:pic>
        <p:nvPicPr>
          <p:cNvPr id="2050" name="Picture 2" descr="K:\первые шаги в науку\1253981762_Pomyataya_staraya_bumaga_Klipart_CHast_1_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9742" b="9742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0"/>
            <a:ext cx="2378202" cy="6857999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странах Средиземноморья примерно </a:t>
            </a:r>
            <a:r>
              <a:rPr lang="en-US" sz="1800" dirty="0" smtClean="0"/>
              <a:t>c VI</a:t>
            </a:r>
            <a:r>
              <a:rPr lang="ru-RU" sz="1800" dirty="0" smtClean="0"/>
              <a:t> в. папирус постепенно замещается бумагой. Это был принципиально новый по своим качествам материал, пришедший в Европу с Востока. Бумагу изобрели в Китае. В середине </a:t>
            </a:r>
            <a:r>
              <a:rPr lang="en-US" sz="1800" dirty="0" smtClean="0"/>
              <a:t>III</a:t>
            </a:r>
            <a:r>
              <a:rPr lang="ru-RU" sz="1800" dirty="0" smtClean="0"/>
              <a:t> в. она уже хорошо известна в этом регионе, в Корее и Японии. Отсюда началось ее победное шествие на Запад. 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прзентация артём и Матвей\novg-mus-pisal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653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4"/>
            <a:ext cx="2378202" cy="6593205"/>
          </a:xfrm>
        </p:spPr>
        <p:txBody>
          <a:bodyPr/>
          <a:lstStyle/>
          <a:p>
            <a:r>
              <a:rPr lang="ru-RU" sz="2400" dirty="0" smtClean="0"/>
              <a:t>Византии часто писали каламом – тростниковым пером</a:t>
            </a:r>
          </a:p>
          <a:p>
            <a:endParaRPr lang="ru-RU" dirty="0"/>
          </a:p>
        </p:txBody>
      </p:sp>
      <p:pic>
        <p:nvPicPr>
          <p:cNvPr id="10242" name="Picture 2" descr="C:\прзентация артём и Матвей\22_1.gif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7174" r="27174"/>
          <a:stretch>
            <a:fillRect/>
          </a:stretch>
        </p:blipFill>
        <p:spPr bwMode="auto">
          <a:xfrm>
            <a:off x="0" y="0"/>
            <a:ext cx="673224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Орудие письма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0"/>
            <a:ext cx="2378202" cy="6857999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На Руси пользовались пером птичьим :  чаще всего гусиным, иногда лебяжьим. Перья изготавливали довольно простым способом. Их очищали от жира, погружая в теплую золу, затем острым углом обрезали, и кончик расщепляли. </a:t>
            </a:r>
            <a:endParaRPr lang="ru-RU" sz="1800" dirty="0"/>
          </a:p>
        </p:txBody>
      </p:sp>
      <p:pic>
        <p:nvPicPr>
          <p:cNvPr id="5122" name="Picture 2" descr="K:\первые шаги в науку\2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622818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20272" y="264794"/>
            <a:ext cx="2123728" cy="6593205"/>
          </a:xfrm>
        </p:spPr>
        <p:txBody>
          <a:bodyPr/>
          <a:lstStyle/>
          <a:p>
            <a:r>
              <a:rPr lang="ru-RU" sz="2400" dirty="0" smtClean="0"/>
              <a:t> «Вечное перо», т.е. ручка с резервуаром для чернил вошла в обиход поздно – во второй половине 19 века, хотя изобретение инструмента относится к 20 столетию. </a:t>
            </a:r>
          </a:p>
          <a:p>
            <a:endParaRPr lang="ru-RU" dirty="0"/>
          </a:p>
        </p:txBody>
      </p:sp>
      <p:pic>
        <p:nvPicPr>
          <p:cNvPr id="8194" name="Picture 2" descr="C:\прзентация артём и Матвей\625172_1116182_5635_6973_08C34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09228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512" y="0"/>
            <a:ext cx="6172200" cy="68580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0"/>
            <a:ext cx="2378202" cy="6858000"/>
          </a:xfrm>
        </p:spPr>
        <p:txBody>
          <a:bodyPr>
            <a:normAutofit/>
          </a:bodyPr>
          <a:lstStyle/>
          <a:p>
            <a:endParaRPr lang="ru-RU" sz="2000" dirty="0"/>
          </a:p>
        </p:txBody>
      </p:sp>
      <p:pic>
        <p:nvPicPr>
          <p:cNvPr id="6146" name="Picture 2" descr="C:\прзентация артём и Матвей\грамоты(5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9455"/>
            <a:ext cx="6732240" cy="68385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Переплёт и книжный блок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0"/>
            <a:ext cx="2378202" cy="6857999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Оформление книги или рукописей тоже покоятся на византийской традиции. Ко времени христианизации Руси в Византии уже сложилась практика составлять книгу из тетрадей-блоков, каждый из которых представлял собой четыре листа, согнутых пополам и вложенных друг в друга. </a:t>
            </a:r>
            <a:endParaRPr lang="ru-RU" sz="1800" dirty="0"/>
          </a:p>
        </p:txBody>
      </p:sp>
      <p:pic>
        <p:nvPicPr>
          <p:cNvPr id="4098" name="Picture 2" descr="K:\первые шаги в науку\0012-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22818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Орнамент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0"/>
            <a:ext cx="2378202" cy="6857999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Общее название украшений книг и рукописей . Русская палеография выделила несколько орнаментов, которые последовательно сменили друг друга в оформлении рукописей и книг.</a:t>
            </a:r>
            <a:endParaRPr lang="ru-RU" sz="1800" dirty="0"/>
          </a:p>
        </p:txBody>
      </p:sp>
      <p:pic>
        <p:nvPicPr>
          <p:cNvPr id="3076" name="Picture 4" descr="K:\первые шаги в науку\_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6156176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10000">
    <p:wipe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прзентация артём и Матвей\Isl-242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прзентация артём и Матвей\Isl-243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</a:t>
            </a:r>
            <a:r>
              <a:rPr lang="ru-RU" sz="5400" dirty="0" smtClean="0"/>
              <a:t>Введение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История свидетельствует, что в качестве материалов и орудий письма использовались самые разнообразные предметы и материалы, как природные , так и специально изготовленные с целью нанести на них надпись или изображение.</a:t>
            </a:r>
          </a:p>
          <a:p>
            <a:r>
              <a:rPr lang="ru-RU" dirty="0" smtClean="0"/>
              <a:t> На разных континентах  в различные эпохи надписи делали на скалах, камнях, глиняных или деревянных вощеных табличках, коже, сосудах, металле, бумаге, коре.</a:t>
            </a:r>
          </a:p>
          <a:p>
            <a:r>
              <a:rPr lang="ru-RU" dirty="0" smtClean="0"/>
              <a:t>История изучается и познается через исторические источники, дошедшие из прошлого . Исторические источники весьма разнообразны.</a:t>
            </a:r>
          </a:p>
          <a:p>
            <a:r>
              <a:rPr lang="ru-RU" dirty="0" smtClean="0"/>
              <a:t>До нашего времени дошли письменные источники именно ими и занимается палеография.</a:t>
            </a:r>
          </a:p>
          <a:p>
            <a:r>
              <a:rPr lang="ru-RU" dirty="0" smtClean="0"/>
              <a:t>Чтобы определить подлинность и достоверность исторического источника, а значит решить проблему его использования в исследовании, необходимо провести большую работу.</a:t>
            </a:r>
          </a:p>
          <a:p>
            <a:r>
              <a:rPr lang="ru-RU" dirty="0" smtClean="0"/>
              <a:t>Так если речь идет о письменном источнике, его необходимо прочесть и датировать.</a:t>
            </a:r>
          </a:p>
          <a:p>
            <a:r>
              <a:rPr lang="ru-RU" dirty="0" smtClean="0"/>
              <a:t>В этом поможет палеография. Наука которая используется для определения как происхождения так и содержания источника.</a:t>
            </a:r>
          </a:p>
          <a:p>
            <a:r>
              <a:rPr lang="ru-RU" dirty="0" smtClean="0"/>
              <a:t>В работе представлены иллюстрации материалов для письма, а также иллюстрации орудий  для письма.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прзентация артём и Матвей\Les_Contenances_de_la_tabl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прзентация артём и Матвей\Letter_Q_from_the_Fantastic_Alphabet.jpg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7370" b="737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0"/>
            <a:ext cx="6172200" cy="908720"/>
          </a:xfrm>
        </p:spPr>
        <p:txBody>
          <a:bodyPr/>
          <a:lstStyle/>
          <a:p>
            <a:r>
              <a:rPr lang="ru-RU" dirty="0" smtClean="0"/>
              <a:t> Заключение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1052736"/>
            <a:ext cx="6172200" cy="5329014"/>
          </a:xfrm>
        </p:spPr>
        <p:txBody>
          <a:bodyPr/>
          <a:lstStyle/>
          <a:p>
            <a:r>
              <a:rPr lang="ru-RU" dirty="0" smtClean="0"/>
              <a:t>В заключение можно сказать, что палеография занимает важнейшее место в ряду специальных исторических дисциплин. Именно она дает ответы на вопросы, достоверны ли исторические события изложенные в источнике.</a:t>
            </a:r>
          </a:p>
          <a:p>
            <a:r>
              <a:rPr lang="ru-RU" dirty="0" smtClean="0"/>
              <a:t>При ближайшем знакомстве с сутью этого вопроса оказывается, что на протяжении многих и многих веков появлялись и исчезали или </a:t>
            </a:r>
            <a:r>
              <a:rPr lang="ru-RU" dirty="0" err="1" smtClean="0"/>
              <a:t>модефицировались</a:t>
            </a:r>
            <a:r>
              <a:rPr lang="ru-RU" dirty="0" smtClean="0"/>
              <a:t> многочисленные письменные источники. Лишь в исторически недавний срок человечество стало использовать такую науку как палеография.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wordArtVert"/>
          <a:lstStyle/>
          <a:p>
            <a:r>
              <a:rPr lang="ru-RU" dirty="0" smtClean="0"/>
              <a:t> тростник                                                    </a:t>
            </a:r>
            <a:endParaRPr lang="ru-RU" dirty="0"/>
          </a:p>
        </p:txBody>
      </p:sp>
      <p:sp>
        <p:nvSpPr>
          <p:cNvPr id="5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60232" y="264795"/>
            <a:ext cx="2232248" cy="640456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Папирус – название тростника и изготовлявшегося из него в древности и раннем средневековье писчего материала. Папирус как  писчий материал был изобретён в Древнем Египте  в начале третьего тысячелетия до нашей эры.</a:t>
            </a:r>
            <a:endParaRPr lang="ru-RU" sz="1800" dirty="0"/>
          </a:p>
        </p:txBody>
      </p:sp>
      <p:pic>
        <p:nvPicPr>
          <p:cNvPr id="1026" name="Picture 2" descr="K:\первые шаги в науку\cyp_pa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22818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                                                       папирус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88224" y="0"/>
            <a:ext cx="2304256" cy="685800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 Из Египта папирус распространился во все страны Средиземноморья, составляя важную статью дохода государства. После завоевания Египта Римом монополия на изготовление и продажу папируса отошла к новому хозяину.</a:t>
            </a:r>
            <a:endParaRPr lang="ru-RU" sz="1800" dirty="0"/>
          </a:p>
        </p:txBody>
      </p:sp>
      <p:pic>
        <p:nvPicPr>
          <p:cNvPr id="3074" name="Picture 2" descr="E:\первые шаги в науку\scroll1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15617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4"/>
            <a:ext cx="2378202" cy="6593205"/>
          </a:xfrm>
        </p:spPr>
        <p:txBody>
          <a:bodyPr/>
          <a:lstStyle/>
          <a:p>
            <a:r>
              <a:rPr lang="ru-RU" sz="2400" dirty="0" smtClean="0"/>
              <a:t>С древнейших времён люди использовали в качестве писчего материала кожу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3074" name="Picture 2" descr="C:\прзентация артём и Матвей\stock-photo-roll-of-parchment-ink-pot-and-writing-quill-on-old-wooden-table-1380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0424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88224" y="0"/>
            <a:ext cx="2555776" cy="6857999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Русь пергамен пришел вместе с кирилловским письмом. </a:t>
            </a:r>
            <a:endParaRPr lang="ru-RU" sz="2400" dirty="0"/>
          </a:p>
        </p:txBody>
      </p:sp>
      <p:pic>
        <p:nvPicPr>
          <p:cNvPr id="4098" name="Picture 2" descr="C:\прзентация артём и Матвей\stock-photo-sheet-of-ancient-parchment-with-the-image-of-dragons-511147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6602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 flipV="1">
            <a:off x="3015210" y="3212979"/>
            <a:ext cx="6857999" cy="432048"/>
          </a:xfrm>
        </p:spPr>
        <p:txBody>
          <a:bodyPr>
            <a:normAutofit/>
          </a:bodyPr>
          <a:lstStyle/>
          <a:p>
            <a:r>
              <a:rPr lang="ru-RU" i="1" dirty="0" smtClean="0"/>
              <a:t>                                        Береста</a:t>
            </a:r>
            <a:endParaRPr lang="ru-RU" i="1" dirty="0"/>
          </a:p>
        </p:txBody>
      </p:sp>
      <p:pic>
        <p:nvPicPr>
          <p:cNvPr id="1026" name="Picture 2" descr="E:\первые шаги в науку\800px-Birkenstamm_mit_Ameise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6250" r="16250"/>
          <a:stretch>
            <a:fillRect/>
          </a:stretch>
        </p:blipFill>
        <p:spPr bwMode="auto">
          <a:prstGeom prst="rect">
            <a:avLst/>
          </a:prstGeom>
          <a:noFill/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6765798" y="264794"/>
            <a:ext cx="2126682" cy="6593205"/>
          </a:xfrm>
        </p:spPr>
        <p:txBody>
          <a:bodyPr>
            <a:noAutofit/>
          </a:bodyPr>
          <a:lstStyle/>
          <a:p>
            <a:r>
              <a:rPr lang="ru-RU" sz="1800" dirty="0" smtClean="0"/>
              <a:t> В средние века на Руси для Бытового письма применяли бересту – слой берёзовой коры. Судя по всему, она была распространена достаточно широко и использовалась до </a:t>
            </a:r>
            <a:r>
              <a:rPr lang="en-US" sz="1800" dirty="0" smtClean="0"/>
              <a:t>XV</a:t>
            </a:r>
            <a:r>
              <a:rPr lang="ru-RU" sz="1800" dirty="0" smtClean="0"/>
              <a:t> в. включительно. Береста – недолговечный и ломкий материал.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прзентация артём и Матвей\bb1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прзентация артём и Матвей\minikniga002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15800" r="158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193</TotalTime>
  <Words>579</Words>
  <Application>Microsoft Office PowerPoint</Application>
  <PresentationFormat>Экран (4:3)</PresentationFormat>
  <Paragraphs>34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 Палеография</vt:lpstr>
      <vt:lpstr>                    Введение </vt:lpstr>
      <vt:lpstr> тростник                                                    </vt:lpstr>
      <vt:lpstr>                                                                     папирус</vt:lpstr>
      <vt:lpstr>Слайд 5</vt:lpstr>
      <vt:lpstr>Слайд 6</vt:lpstr>
      <vt:lpstr>                                        Береста</vt:lpstr>
      <vt:lpstr>Слайд 8</vt:lpstr>
      <vt:lpstr>Слайд 9</vt:lpstr>
      <vt:lpstr>бумага</vt:lpstr>
      <vt:lpstr>Слайд 11</vt:lpstr>
      <vt:lpstr>Слайд 12</vt:lpstr>
      <vt:lpstr>Орудие письма</vt:lpstr>
      <vt:lpstr>Слайд 14</vt:lpstr>
      <vt:lpstr>Слайд 15</vt:lpstr>
      <vt:lpstr>Переплёт и книжный блок</vt:lpstr>
      <vt:lpstr>Орнамент</vt:lpstr>
      <vt:lpstr>Слайд 18</vt:lpstr>
      <vt:lpstr>Слайд 19</vt:lpstr>
      <vt:lpstr>Слайд 20</vt:lpstr>
      <vt:lpstr>Слайд 21</vt:lpstr>
      <vt:lpstr> 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Палеография</dc:title>
  <dc:creator>Лапин Сергей</dc:creator>
  <cp:lastModifiedBy>Вера Александрова</cp:lastModifiedBy>
  <cp:revision>18</cp:revision>
  <dcterms:created xsi:type="dcterms:W3CDTF">2011-01-25T12:21:57Z</dcterms:created>
  <dcterms:modified xsi:type="dcterms:W3CDTF">2011-02-16T10:22:16Z</dcterms:modified>
</cp:coreProperties>
</file>