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F3DD4-7DF5-48E9-8FBC-0BD6930F2358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85B04-FAD8-4100-ADDD-40AD4CC88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F3DD4-7DF5-48E9-8FBC-0BD6930F2358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85B04-FAD8-4100-ADDD-40AD4CC88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F3DD4-7DF5-48E9-8FBC-0BD6930F2358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85B04-FAD8-4100-ADDD-40AD4CC88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F3DD4-7DF5-48E9-8FBC-0BD6930F2358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85B04-FAD8-4100-ADDD-40AD4CC88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F3DD4-7DF5-48E9-8FBC-0BD6930F2358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85B04-FAD8-4100-ADDD-40AD4CC88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F3DD4-7DF5-48E9-8FBC-0BD6930F2358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85B04-FAD8-4100-ADDD-40AD4CC88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F3DD4-7DF5-48E9-8FBC-0BD6930F2358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85B04-FAD8-4100-ADDD-40AD4CC88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F3DD4-7DF5-48E9-8FBC-0BD6930F2358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85B04-FAD8-4100-ADDD-40AD4CC88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F3DD4-7DF5-48E9-8FBC-0BD6930F2358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85B04-FAD8-4100-ADDD-40AD4CC88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F3DD4-7DF5-48E9-8FBC-0BD6930F2358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85B04-FAD8-4100-ADDD-40AD4CC88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F3DD4-7DF5-48E9-8FBC-0BD6930F2358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9E85B04-FAD8-4100-ADDD-40AD4CC88D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0EF3DD4-7DF5-48E9-8FBC-0BD6930F2358}" type="datetimeFigureOut">
              <a:rPr lang="ru-RU" smtClean="0"/>
              <a:pPr/>
              <a:t>10.09.2010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9E85B04-FAD8-4100-ADDD-40AD4CC88D1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strips dir="ru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Презентация</a:t>
            </a:r>
            <a:endParaRPr lang="ru-RU" b="1" i="1" dirty="0"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 тему «Ярославль у истоков Российской истории»</a:t>
            </a:r>
          </a:p>
          <a:p>
            <a:pPr algn="ctr"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ru-RU" b="1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r">
              <a:buNone/>
            </a:pPr>
            <a:r>
              <a:rPr lang="ru-RU" i="1" u="sng" dirty="0" smtClean="0">
                <a:latin typeface="Arial" pitchFamily="34" charset="0"/>
                <a:cs typeface="Arial" pitchFamily="34" charset="0"/>
              </a:rPr>
              <a:t>Подготовлена: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r">
              <a:buNone/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зав. библиотекой ГОУ СКОШ № 482</a:t>
            </a:r>
          </a:p>
          <a:p>
            <a:pPr algn="r">
              <a:buNone/>
            </a:pP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Синёвой Галиной Николаевной 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Культура</a:t>
            </a:r>
            <a:endParaRPr lang="ru-RU" b="1" i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Содержимое 4" descr="Yar_april_05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624860"/>
            <a:ext cx="4038600" cy="30259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038600" cy="5211941"/>
          </a:xfrm>
        </p:spPr>
        <p:txBody>
          <a:bodyPr>
            <a:noAutofit/>
          </a:bodyPr>
          <a:lstStyle/>
          <a:p>
            <a:r>
              <a:rPr lang="ru-RU" sz="1300" dirty="0" smtClean="0">
                <a:latin typeface="Arial" pitchFamily="34" charset="0"/>
                <a:cs typeface="Arial" pitchFamily="34" charset="0"/>
              </a:rPr>
              <a:t>Значительную известность город получил как родина старейшего отечественного театра — </a:t>
            </a: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Российского академического театра драмы им. Ф. Волкова.</a:t>
            </a:r>
          </a:p>
          <a:p>
            <a:r>
              <a:rPr lang="ru-RU" sz="1300" dirty="0" smtClean="0">
                <a:latin typeface="Arial" pitchFamily="34" charset="0"/>
                <a:cs typeface="Arial" pitchFamily="34" charset="0"/>
              </a:rPr>
              <a:t>Также в Ярославле действуют Ярославский государственный театр кукол, Ярославский государственный театр юного зрителя, Ярославский камерный театр, театр-студия «Странник», ряд любительских театральных коллективов.</a:t>
            </a:r>
          </a:p>
          <a:p>
            <a:r>
              <a:rPr lang="ru-RU" sz="1300" dirty="0" smtClean="0">
                <a:latin typeface="Arial" pitchFamily="34" charset="0"/>
                <a:cs typeface="Arial" pitchFamily="34" charset="0"/>
              </a:rPr>
              <a:t>Основные музеи Ярославля — </a:t>
            </a: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Государственный историко-архитектурный и художественный музей-заповедник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(включает </a:t>
            </a:r>
            <a:r>
              <a:rPr lang="ru-RU" sz="1300" dirty="0" err="1" smtClean="0">
                <a:latin typeface="Arial" pitchFamily="34" charset="0"/>
                <a:cs typeface="Arial" pitchFamily="34" charset="0"/>
              </a:rPr>
              <a:t>Спасо-Преображенский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 монастырь, Церковь Ильи Пророка и ряд других православных храмов, Мемориальный дом-музей Л. В. Собинова, Музей Боевой славы), </a:t>
            </a: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Музей истории города Ярославля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 (в том числе Мемориальный Дом-музей М. Богдановича и Городской выставочный зал им. Н. </a:t>
            </a:r>
            <a:r>
              <a:rPr lang="ru-RU" sz="1300" dirty="0" err="1" smtClean="0">
                <a:latin typeface="Arial" pitchFamily="34" charset="0"/>
                <a:cs typeface="Arial" pitchFamily="34" charset="0"/>
              </a:rPr>
              <a:t>Нужина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), а также </a:t>
            </a: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Ярославский художественный музей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(в его состав входят Губернаторский дом, Губернаторский сад, Митрополичьи палаты). </a:t>
            </a:r>
            <a:endParaRPr lang="ru-RU" sz="13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 dir="r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Памятники архитектуры</a:t>
            </a:r>
            <a:endParaRPr lang="ru-RU" b="1" i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Спасо-Преображенский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монастырь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– самый известный и знаменитый исторический памятник Ярославля. Собор монастыря – древнейшее здание города, и когда-то здесь было книгохранилище, располагавшее богатым собранием ценных рукописей – греческих и русских.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4" descr="0_33ce0_a649b670_XL.jpe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623344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strips dir="r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889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r_p_4493f711f5ac209a06094f31ed9de18f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00034" y="1714488"/>
            <a:ext cx="4000000" cy="309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5140503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Казанский монастырь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– не менее знаменитый памятник, являющийся к тому же и символом стойкости города. Рассказывают, что защитники Ярославля, осаждённого поляками, переносили икону Казанской Божьей матери из одного храма в другой – и город не был взят. Хотя неприятелю удалось сжечь монастырь, образ Божьей матери помог городу устоять. С тех пор, когда монастырь был восстановлен, список с этой чудотворной иконы стал его основной святыней.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 dir="r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9602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4038600" cy="528337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Наиболее выдающимся творением зодчих XVII века является храм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Иоанна Предтечи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Это уникальная церковь, отличающаяся своим главным куполом – он напоминает вогнутую чашу. В этом удивительном памятнике архитектуры Ярославля сплелись многие стили церковной архитектуры, характерной для школы того времени.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Содержимое 4" descr="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888822" y="1071563"/>
            <a:ext cx="3557355" cy="528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strips dir="r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674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Содержимое 4" descr="cerkov_ilii_prorok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233060"/>
            <a:ext cx="4038600" cy="30316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038600" cy="514050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Интересную историю имеет первый каменный посадский храм города –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церковь Николы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Надеина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построенная в первой четверти XVII века. В её названии слились два имени: имя Николая Чудотворца и прозвище богатого купца Свешникова, которого в народе звали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Надеем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– он заказал строительство храма, и использовал его как домовую церковь.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 dir="r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889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85860"/>
            <a:ext cx="4038600" cy="5069065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Богоявленская церковь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, построенная во второй половине XVII века, находится за границами монастыря, на площади с таким же названием. Это здание привлекает внимание своими изразцами с различными рисунками, украшающими его стены и приделы. Внутренние росписи изображают знаменитые церковные сюжеты, сцены из Нового Завета и персонажей библейских притч. Знаменская башня, построенная после пожара в середине XVII века, возвышается в восточной части Богоявленской площади.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Содержимое 4" descr="002_0000627b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66667" y="1285875"/>
            <a:ext cx="3801666" cy="50688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strips dir="r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928694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Туризм</a:t>
            </a:r>
            <a:endParaRPr lang="ru-RU" b="1" i="1" dirty="0"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Содержимое 4" descr="1973_history_map_of_goldenring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23875" y="1901031"/>
            <a:ext cx="3905250" cy="39814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038600" cy="4926189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Туризм является важной сферой экономики города. Ярославль традиционно включается в знаменитый туристический маршрут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«Золотое кольцо России»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который действует с 1970 года. На 1 января 2010 года в городе насчитывалось 22 отеля на 1753 места, в числе которых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четырёхзвёздочный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«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Ring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Premier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Hotel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», трёхзвёздочные «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Которосль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», «Юбилейная», «Медвежий Угол» и др. Постепенно растёт роль делового туризма, проводится ряд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бизнес-форумов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и иных мероприятий общероссийского и международного характера.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 dir="r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9602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18161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 каждого города своя судьба, свое прошлое. Они проделали долгий путь в своём историческом развитии от первых дней рождения до дня сегодняшнего. 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Ярославль перенёс много войн и потрясений, однако его величие и красота не померкли, как не померкла слава его строителей и защитников.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 dir="r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Цели:</a:t>
            </a:r>
            <a:endParaRPr lang="ru-RU" b="1" i="1" dirty="0">
              <a:solidFill>
                <a:schemeClr val="accent3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89573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воспитывать любовь к Родине;</a:t>
            </a:r>
          </a:p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ознакомить с одним из городов «золотого кольца» – Ярославлем.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Ярославль</a:t>
            </a:r>
            <a:endParaRPr lang="ru-RU" b="1" i="1" dirty="0"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ru-RU" sz="1300" b="1" dirty="0" err="1" smtClean="0">
                <a:latin typeface="Arial" pitchFamily="34" charset="0"/>
                <a:cs typeface="Arial" pitchFamily="34" charset="0"/>
              </a:rPr>
              <a:t>Яросла́вль</a:t>
            </a: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— город в России, административный центр Ярославской области и Ярославского района, городской округ. Население — 606,9 тысяч человек (оценка на 1 января 2010 года). Ярославль — третий по величине населения город Центрального федерального округа Российской Федерации и древнейший в стране город с более чем полумиллионным населением. Город является транспортным узлом, из которого расходятся </a:t>
            </a: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железнодорожные линии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 и </a:t>
            </a: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автодороги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 в направлении </a:t>
            </a: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Москвы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Вологды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Рыбинска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Костромы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Иванова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 и </a:t>
            </a:r>
            <a:r>
              <a:rPr lang="ru-RU" sz="1300" b="1" dirty="0" smtClean="0">
                <a:latin typeface="Arial" pitchFamily="34" charset="0"/>
                <a:cs typeface="Arial" pitchFamily="34" charset="0"/>
              </a:rPr>
              <a:t>Кирова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. В Ярославле действуют также речной порт и аэропорт. Площадь города составляет 205 км². Административно город разделён на 6 районов: Дзержинский, Заволжский, Кировский, </a:t>
            </a:r>
            <a:r>
              <a:rPr lang="ru-RU" sz="1300" dirty="0" err="1" smtClean="0">
                <a:latin typeface="Arial" pitchFamily="34" charset="0"/>
                <a:cs typeface="Arial" pitchFamily="34" charset="0"/>
              </a:rPr>
              <a:t>Красноперекопский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, Ленинский, </a:t>
            </a:r>
            <a:r>
              <a:rPr lang="ru-RU" sz="1300" dirty="0" err="1" smtClean="0">
                <a:latin typeface="Arial" pitchFamily="34" charset="0"/>
                <a:cs typeface="Arial" pitchFamily="34" charset="0"/>
              </a:rPr>
              <a:t>Фрунзенский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3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Содержимое 4" descr="kn18_r1.gif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3135538"/>
            <a:ext cx="4038600" cy="20045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Географическое положение</a:t>
            </a:r>
            <a:endParaRPr lang="ru-RU" sz="4400" b="1" i="1" dirty="0"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Содержимое 4" descr="800px-Yaroslavl_39.80452E_57.70219N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721785"/>
            <a:ext cx="4038600" cy="28320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    Ярославль расположен в центральной части Восточно-Европейской равнины (точнее, на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Ярославско-Костромской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низине) на обоих берегах Волги при впадении в неё реки </a:t>
            </a:r>
            <a:r>
              <a:rPr lang="ru-RU" sz="1800" dirty="0" err="1" smtClean="0">
                <a:latin typeface="Arial" pitchFamily="34" charset="0"/>
                <a:cs typeface="Arial" pitchFamily="34" charset="0"/>
              </a:rPr>
              <a:t>Которосли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; в 282 километрах к северо-востоку от Москвы. Город занимает площадь в 205,37 км². Средняя высота центра города — 100 м над уровнем моря.</a:t>
            </a:r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Реки</a:t>
            </a:r>
            <a:endParaRPr lang="ru-RU" b="1" i="1" dirty="0"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Главными реками Ярославля являются Волга (Горьковское водохранилище) и её правый приток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Которосль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уровень которых поднят подпором Нижегородской ГЭС. В них впадает несколько речек и ручьёв, наиболее значительная из них — река Нора. Ближе к устью в русле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Которосли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лежит несколько островов (на одном из них,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Даманском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находится парк </a:t>
            </a:r>
            <a:r>
              <a:rPr lang="ru-RU" dirty="0" err="1" smtClean="0">
                <a:latin typeface="Arial" pitchFamily="34" charset="0"/>
                <a:cs typeface="Arial" pitchFamily="34" charset="0"/>
              </a:rPr>
              <a:t>кульутры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и отдыха). Правый берег Волги высокий, обрывистый, левый — низменный. Средний расход воды Волги у Ярославля составляет 1110 м³/сек, среднее многолетнее значение уровня Горьковского водохранилища у Ярославля — 84,28 м.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Содержимое 4" descr="800px-Yar_strelka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714876" y="2643182"/>
            <a:ext cx="4038600" cy="193852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857256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Символика</a:t>
            </a:r>
            <a:endParaRPr lang="ru-RU" b="1" i="1" dirty="0"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00174"/>
            <a:ext cx="4038600" cy="4854751"/>
          </a:xfrm>
        </p:spPr>
        <p:txBody>
          <a:bodyPr>
            <a:noAutofit/>
          </a:bodyPr>
          <a:lstStyle/>
          <a:p>
            <a:r>
              <a:rPr lang="ru-RU" sz="1500" dirty="0" smtClean="0">
                <a:latin typeface="Arial" pitchFamily="34" charset="0"/>
                <a:cs typeface="Arial" pitchFamily="34" charset="0"/>
              </a:rPr>
              <a:t>Современный герб города утверждён муниципалитетом Ярославля 23 августа 1995 года. При этом за основу был принят исторический герб образца 1778 года с дополнением — шапкой Мономаха, венчающей геральдический щит (её изображение символизирует тот факт, что Ярославль был одним из мест пребывания царствующих великих князей). На гербе Ярославля в серебряном щите изображён стоящий на задних лапах медведь (символ предусмотрительности и силы) держит в левой лапе золотую секиру на такой же рукоятке, щит увенчан шапкой Мономаха.</a:t>
            </a:r>
          </a:p>
          <a:p>
            <a:endParaRPr lang="ru-RU" sz="15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500" dirty="0" smtClean="0">
                <a:latin typeface="Arial" pitchFamily="34" charset="0"/>
                <a:cs typeface="Arial" pitchFamily="34" charset="0"/>
              </a:rPr>
              <a:t>Флаг города утверждён 22 мая 1996 года и представляет собой изображение его герба на синем фоне.</a:t>
            </a:r>
            <a:endParaRPr lang="ru-RU" sz="15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Содержимое 6" descr="Flag_of_Yaroslavl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85786" y="2000240"/>
            <a:ext cx="1905000" cy="1266825"/>
          </a:xfrm>
        </p:spPr>
      </p:pic>
      <p:pic>
        <p:nvPicPr>
          <p:cNvPr id="1026" name="Picture 2" descr="C:\Users\JULIA-S\Desktop\Coat_of_Arms_of_Yaroslavl_(1995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3357562"/>
            <a:ext cx="1479946" cy="2714644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ru-RU" sz="5400" b="1" i="1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Основание города</a:t>
            </a:r>
            <a:endParaRPr lang="ru-RU" sz="5400" b="1" i="1" dirty="0"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4926189"/>
          </a:xfrm>
        </p:spPr>
        <p:txBody>
          <a:bodyPr>
            <a:noAutofit/>
          </a:bodyPr>
          <a:lstStyle/>
          <a:p>
            <a:r>
              <a:rPr lang="ru-RU" sz="1500" dirty="0" smtClean="0">
                <a:latin typeface="Arial" pitchFamily="34" charset="0"/>
                <a:cs typeface="Arial" pitchFamily="34" charset="0"/>
              </a:rPr>
              <a:t>Если судить по дате первого упоминания в летописи, Ярославль — древнейший из существующих городов на Волге. Он был заложен князем Ярославом Мудрым в период его ростовского княжения (988—1010) на мысе над Стрелкой на месте или около языческого поселения Медвежий Угол. На естественно защищённом с трёх сторон участке (крутыми высокими берегами Волги и </a:t>
            </a:r>
            <a:r>
              <a:rPr lang="ru-RU" sz="1500" dirty="0" err="1" smtClean="0">
                <a:latin typeface="Arial" pitchFamily="34" charset="0"/>
                <a:cs typeface="Arial" pitchFamily="34" charset="0"/>
              </a:rPr>
              <a:t>Которосли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500" dirty="0" err="1" smtClean="0">
                <a:latin typeface="Arial" pitchFamily="34" charset="0"/>
                <a:cs typeface="Arial" pitchFamily="34" charset="0"/>
              </a:rPr>
              <a:t>и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 Медведицким оврагом, по которому протекал ручей) построили Ярославский кремль. Первое упоминание о Ярославле — вызванное голодом «восстание волхвов» в Ростовской земле — датировано 1071 годом. Название города традиционно связывают с именем его основателя: «Ярославль» — притяжательная форма, означающая «Ярославов [город]».</a:t>
            </a:r>
          </a:p>
        </p:txBody>
      </p:sp>
      <p:pic>
        <p:nvPicPr>
          <p:cNvPr id="5" name="Содержимое 4" descr="800px-Yar_square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623344"/>
            <a:ext cx="4038600" cy="3028950"/>
          </a:xfrm>
          <a:prstGeom prst="rect">
            <a:avLst/>
          </a:prstGeom>
          <a:ln>
            <a:noFill/>
          </a:ln>
          <a:effectLst>
            <a:reflection blurRad="6350" stA="52000" endA="300" endPos="35000" dir="5400000" sy="-100000" algn="bl" rotWithShape="0"/>
            <a:softEdge rad="112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Промышленность</a:t>
            </a:r>
            <a:endParaRPr lang="ru-RU" b="1" i="1" dirty="0"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Содержимое 4" descr="800px-Ярославский_шинный_завод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3226610"/>
            <a:ext cx="4038600" cy="18224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Ярославль — крупный промышленный центр.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Существенное развитие получила нефтеперерабатывающая и химическая промышленность. В Ярославле в 1932 году был запущен первый в мире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завод синтетического каучука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(ныне перепрофилирован в НИИ). Сейчас в городе работают нефтеперерабатывающий завод компании ОАО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Славнефть-Ярославнефтеоргсинтез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»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(сокр. ЯНОС),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шинный завод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лакокрасочные заводы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DuPont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»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Лакокраска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»,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завод технического углерода, фармацевтическая фабрика.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 dir="r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Транспорт</a:t>
            </a:r>
            <a:endParaRPr lang="ru-RU" b="1" i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Два основных железнодорожных вокзала города — это Ярославль-Главный и </a:t>
            </a:r>
            <a:r>
              <a:rPr lang="ru-RU" dirty="0" err="1" smtClean="0"/>
              <a:t>Ярославль-Московский</a:t>
            </a:r>
            <a:r>
              <a:rPr lang="ru-RU" dirty="0" smtClean="0"/>
              <a:t>.</a:t>
            </a:r>
          </a:p>
          <a:p>
            <a:r>
              <a:rPr lang="ru-RU" dirty="0" smtClean="0"/>
              <a:t>Аэропорты, обслуживающие город Ярославль: </a:t>
            </a:r>
            <a:r>
              <a:rPr lang="ru-RU" dirty="0" err="1" smtClean="0"/>
              <a:t>Туношна</a:t>
            </a:r>
            <a:r>
              <a:rPr lang="ru-RU" dirty="0" smtClean="0"/>
              <a:t>, </a:t>
            </a:r>
            <a:r>
              <a:rPr lang="ru-RU" dirty="0" err="1" smtClean="0"/>
              <a:t>Левцово</a:t>
            </a:r>
            <a:r>
              <a:rPr lang="ru-RU" dirty="0" smtClean="0"/>
              <a:t>, </a:t>
            </a:r>
            <a:r>
              <a:rPr lang="ru-RU" dirty="0" err="1" smtClean="0"/>
              <a:t>Карачиха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Ярославле имеется речной порт с годовым грузооборотом в 3,5 </a:t>
            </a:r>
            <a:r>
              <a:rPr lang="ru-RU" dirty="0" err="1" smtClean="0"/>
              <a:t>млн</a:t>
            </a:r>
            <a:r>
              <a:rPr lang="ru-RU" dirty="0" smtClean="0"/>
              <a:t> т.</a:t>
            </a:r>
          </a:p>
          <a:p>
            <a:endParaRPr lang="ru-RU" dirty="0"/>
          </a:p>
        </p:txBody>
      </p:sp>
      <p:pic>
        <p:nvPicPr>
          <p:cNvPr id="5" name="Содержимое 4" descr="800px-Volga-terminal-yar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792460"/>
            <a:ext cx="4038600" cy="2690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strips dir="ru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256</TotalTime>
  <Words>1165</Words>
  <Application>Microsoft Office PowerPoint</Application>
  <PresentationFormat>Экран (4:3)</PresentationFormat>
  <Paragraphs>45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Презентация</vt:lpstr>
      <vt:lpstr>Цели:</vt:lpstr>
      <vt:lpstr>Ярославль</vt:lpstr>
      <vt:lpstr>Географическое положение</vt:lpstr>
      <vt:lpstr>Реки</vt:lpstr>
      <vt:lpstr>Символика</vt:lpstr>
      <vt:lpstr>Основание города</vt:lpstr>
      <vt:lpstr>Промышленность</vt:lpstr>
      <vt:lpstr>Транспорт</vt:lpstr>
      <vt:lpstr>Культура</vt:lpstr>
      <vt:lpstr>Памятники архитектуры</vt:lpstr>
      <vt:lpstr>Слайд 12</vt:lpstr>
      <vt:lpstr>Слайд 13</vt:lpstr>
      <vt:lpstr>Слайд 14</vt:lpstr>
      <vt:lpstr>Слайд 15</vt:lpstr>
      <vt:lpstr>Туризм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JULIA-S</dc:creator>
  <cp:lastModifiedBy>JULIA-S</cp:lastModifiedBy>
  <cp:revision>49</cp:revision>
  <dcterms:created xsi:type="dcterms:W3CDTF">2010-09-09T15:44:57Z</dcterms:created>
  <dcterms:modified xsi:type="dcterms:W3CDTF">2010-09-09T20:15:33Z</dcterms:modified>
</cp:coreProperties>
</file>