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1" r:id="rId5"/>
    <p:sldId id="262" r:id="rId6"/>
    <p:sldId id="259" r:id="rId7"/>
    <p:sldId id="263" r:id="rId8"/>
    <p:sldId id="258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5D04C-FBD4-48B6-8B2E-D46C8C15E140}" type="datetimeFigureOut">
              <a:rPr lang="ru-RU" smtClean="0"/>
              <a:pPr/>
              <a:t>01.10.2012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A0C720-DA9A-4B0A-9B40-CB2F612CE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karinapavlova7.ucoz.ru/petukh1.jpg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428604"/>
            <a:ext cx="8286808" cy="214314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</a:rPr>
              <a:t>Режим дня и его значение для школьника</a:t>
            </a:r>
            <a:endParaRPr lang="ru-RU" sz="54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357950" y="5643578"/>
            <a:ext cx="2414582" cy="566726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Arial Narrow" pitchFamily="34" charset="0"/>
              </a:rPr>
              <a:t>Классный час </a:t>
            </a:r>
          </a:p>
          <a:p>
            <a:r>
              <a:rPr lang="ru-RU" sz="1600" dirty="0" smtClean="0">
                <a:latin typeface="Arial Narrow" pitchFamily="34" charset="0"/>
              </a:rPr>
              <a:t>5 класс</a:t>
            </a:r>
            <a:endParaRPr lang="ru-RU" sz="1600" dirty="0">
              <a:latin typeface="Arial Narrow" pitchFamily="34" charset="0"/>
            </a:endParaRPr>
          </a:p>
        </p:txBody>
      </p:sp>
      <p:pic>
        <p:nvPicPr>
          <p:cNvPr id="12290" name="Picture 2" descr="http://karinapavlova7.ucoz.ru/petukh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2643182"/>
            <a:ext cx="4277350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900igr.net/datas/pedagogika/Rezhim-dnja-pervoklassnika/0004-004-Rezhim-dnj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7" y="0"/>
            <a:ext cx="6429420" cy="482206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4643446"/>
            <a:ext cx="8715436" cy="193899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FFCC"/>
                </a:solidFill>
                <a:latin typeface="Arial Narrow" pitchFamily="34" charset="0"/>
              </a:rPr>
              <a:t>Режим дня школьника</a:t>
            </a:r>
            <a:r>
              <a:rPr lang="ru-RU" sz="2400" dirty="0" smtClean="0">
                <a:solidFill>
                  <a:srgbClr val="FFFFCC"/>
                </a:solidFill>
                <a:latin typeface="Arial Narrow" pitchFamily="34" charset="0"/>
              </a:rPr>
              <a:t> - это чередование труда и отдыха в определенном порядке. </a:t>
            </a:r>
          </a:p>
          <a:p>
            <a:pPr algn="just"/>
            <a:r>
              <a:rPr lang="ru-RU" sz="2400" b="1" dirty="0" smtClean="0">
                <a:solidFill>
                  <a:srgbClr val="FFFFCC"/>
                </a:solidFill>
                <a:latin typeface="Arial Narrow" pitchFamily="34" charset="0"/>
              </a:rPr>
              <a:t>Режим</a:t>
            </a:r>
            <a:r>
              <a:rPr lang="ru-RU" sz="2400" dirty="0" smtClean="0">
                <a:solidFill>
                  <a:srgbClr val="FFFFCC"/>
                </a:solidFill>
                <a:latin typeface="Arial Narrow" pitchFamily="34" charset="0"/>
              </a:rPr>
              <a:t> – слово французское и в переводе означает «управление». В первую очередь это управление своим временем. Но в конечном итоге – и своим здоровьем, и своей жизнью. </a:t>
            </a:r>
            <a:endParaRPr lang="ru-RU" sz="2400" dirty="0">
              <a:solidFill>
                <a:srgbClr val="FFFFCC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aranina-vera.ucoz.ru/9367479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49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kettlermebel.ru/_upload/editor/editor_image/wr4TsH3SaVd4s6VFDavu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436" y="285728"/>
            <a:ext cx="9154436" cy="6143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dobrochan.ru/src/jpg/1108/9f4587a8e5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zdd.1september.ru/2005/19/7-1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288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saratov-shkola.ru/images/photos/medium/7bd6a46bd4c6e81550433133b64740ce.jpg"/>
          <p:cNvPicPr>
            <a:picLocks noChangeAspect="1" noChangeArrowheads="1"/>
          </p:cNvPicPr>
          <p:nvPr/>
        </p:nvPicPr>
        <p:blipFill>
          <a:blip r:embed="rId2"/>
          <a:srcRect b="6359"/>
          <a:stretch>
            <a:fillRect/>
          </a:stretch>
        </p:blipFill>
        <p:spPr bwMode="auto">
          <a:xfrm>
            <a:off x="1" y="0"/>
            <a:ext cx="4286248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4429124" y="117693"/>
            <a:ext cx="4500594" cy="6740307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Arial Narrow" pitchFamily="34" charset="0"/>
              </a:rPr>
              <a:t>Правильно организованный режим дня школьника предусматривает:</a:t>
            </a:r>
            <a:r>
              <a:rPr lang="ru-RU" sz="2400" dirty="0" smtClean="0">
                <a:latin typeface="Arial Narrow" pitchFamily="34" charset="0"/>
              </a:rPr>
              <a:t> </a:t>
            </a:r>
            <a:endParaRPr lang="ru-RU" sz="1600" dirty="0" smtClean="0">
              <a:latin typeface="Arial Narrow" pitchFamily="34" charset="0"/>
            </a:endParaRPr>
          </a:p>
          <a:p>
            <a:r>
              <a:rPr lang="ru-RU" sz="2400" dirty="0" smtClean="0">
                <a:latin typeface="Arial Narrow" pitchFamily="34" charset="0"/>
              </a:rPr>
              <a:t>1. Правильное чередование труда и отдыха.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2. Регулярный прием пищи.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3. Сон определенной продолжительности, с точным временем подъема и отхода ко сну.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4. Определенное время для утренней гимнастики и гигиенических процедур.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5. Определенное время для приготовления домашних заданий.</a:t>
            </a:r>
            <a:br>
              <a:rPr lang="ru-RU" sz="2400" dirty="0" smtClean="0">
                <a:latin typeface="Arial Narrow" pitchFamily="34" charset="0"/>
              </a:rPr>
            </a:br>
            <a:r>
              <a:rPr lang="ru-RU" sz="2400" dirty="0" smtClean="0">
                <a:latin typeface="Arial Narrow" pitchFamily="34" charset="0"/>
              </a:rPr>
              <a:t>6. Определенную продолжительность отдыха с максимальным пребыванием на открытом воздухе.</a:t>
            </a:r>
            <a:endParaRPr lang="ru-RU" sz="24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785794"/>
            <a:ext cx="828680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</a:t>
            </a:r>
            <a:r>
              <a:rPr lang="en-US" dirty="0" smtClean="0"/>
              <a:t>http://taranina-vera.ucoz.ru/93674797.jpg</a:t>
            </a:r>
            <a:endParaRPr lang="ru-RU" dirty="0" smtClean="0"/>
          </a:p>
          <a:p>
            <a:r>
              <a:rPr lang="ru-RU" dirty="0" smtClean="0"/>
              <a:t>2. </a:t>
            </a:r>
            <a:r>
              <a:rPr lang="en-US" dirty="0" smtClean="0"/>
              <a:t>http://zdd.1september.ru/2005/19/7-11.gif</a:t>
            </a:r>
            <a:endParaRPr lang="ru-RU" dirty="0" smtClean="0"/>
          </a:p>
          <a:p>
            <a:r>
              <a:rPr lang="ru-RU" dirty="0" smtClean="0"/>
              <a:t>3. </a:t>
            </a:r>
            <a:r>
              <a:rPr lang="en-US" dirty="0" smtClean="0"/>
              <a:t>http://900igr.net/datas/pedagogika/Rezhim-dnja-pervoklassnika/0004-004-Rezhim-dnja.jpg</a:t>
            </a:r>
            <a:endParaRPr lang="ru-RU" dirty="0" smtClean="0"/>
          </a:p>
          <a:p>
            <a:r>
              <a:rPr lang="ru-RU" dirty="0" smtClean="0"/>
              <a:t>4.</a:t>
            </a:r>
            <a:r>
              <a:rPr lang="en-US" dirty="0" smtClean="0"/>
              <a:t>http://www.kettlermebel.ru/_upload/editor/editor_image/wr4TsH3SaVd4s6VFDavu.gif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en-US" dirty="0" smtClean="0"/>
              <a:t>http://dobrochan.ru/src/jpg/1108/9f4587a8e538.jpg</a:t>
            </a:r>
            <a:endParaRPr lang="ru-RU" dirty="0" smtClean="0"/>
          </a:p>
          <a:p>
            <a:r>
              <a:rPr lang="ru-RU" dirty="0" smtClean="0"/>
              <a:t>6.</a:t>
            </a:r>
            <a:r>
              <a:rPr lang="en-US" dirty="0" smtClean="0"/>
              <a:t> http</a:t>
            </a:r>
            <a:r>
              <a:rPr lang="en-US" smtClean="0"/>
              <a:t>://</a:t>
            </a:r>
            <a:r>
              <a:rPr lang="en-US" smtClean="0"/>
              <a:t>saratov-shkola.ru/images/photos/medium/7bd6a46bd4c6e81550433133b64740ce.jpg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102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Режим дня и его значение для школьника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Режим дня и его значение для школьника</dc:title>
  <dc:creator>1</dc:creator>
  <cp:lastModifiedBy>1</cp:lastModifiedBy>
  <cp:revision>10</cp:revision>
  <dcterms:created xsi:type="dcterms:W3CDTF">2012-10-01T17:09:19Z</dcterms:created>
  <dcterms:modified xsi:type="dcterms:W3CDTF">2012-10-01T18:41:56Z</dcterms:modified>
</cp:coreProperties>
</file>