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3FC1571-B044-417C-A9AD-60387AECC46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0FDF140-80F3-4E8B-9F36-665E9C9C23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900" y="1340768"/>
            <a:ext cx="6480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 позиции по вопросу возникновения государства у восточных славян в российской историографии</a:t>
            </a: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Вагу Мария Викторовна,</a:t>
            </a:r>
          </a:p>
          <a:p>
            <a:pPr algn="r"/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читель истории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ГБОУ СОШ № 334 Санкт-Петербурга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5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5689" y="1628800"/>
            <a:ext cx="64807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российской историографии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XVIII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веков сложилось три позиции по вопросу возникновения государства у восточных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славян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Норманнская теория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Славянская теория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Центристская теория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0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59043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Норманнская теория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Древнерусское государство создано варягами, которые признаются представителями более развитой европейской цивилизации  с добровольного согласия славян, а само слово «Русь» имеет варяжское происхождение (об этом писали в своих работах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Н.И.Карамзин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«История государства Российского»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Л.Н.Гумилев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 От Руси к России»).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773" y="1021909"/>
            <a:ext cx="2016000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578" y="3175801"/>
            <a:ext cx="1818000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368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4572000" cy="46474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Славянская теория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Отрицается присутствие варягов на Руси и их роль в образовании Древнерусского государства, а также варяжское происхождение князей. Само название слово «Русь» славянского происхождения. (роман-эссе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В.Чивилихина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«Память» и школьный учебник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А.Преображенского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Б.Рыбакова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«История Отечества»).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372" y="3129456"/>
            <a:ext cx="1915200" cy="2520000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372" y="1001945"/>
            <a:ext cx="2016000" cy="2520000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50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4572000" cy="46474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Центристская теория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Древнерусское государство возникло как результат длительного самостоятельного развития славянского общества. Варяги были приглашены на Русь в качестве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примиряюшей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силы. По поводу происхождения слова «Русь» ведутся споры до сих пор.(школьный учебник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Л.Кацва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А.Юрганов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«История России.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.»).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8" y="1052736"/>
            <a:ext cx="2053322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494" y="3526755"/>
            <a:ext cx="1641600" cy="259200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isometricTopUp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82340" y="3572736"/>
            <a:ext cx="1163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Л.Кацва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18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298" y="2859613"/>
            <a:ext cx="669674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Использованные источники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http://www.it-n.ru/communities.aspx?cat_no=2715&amp;tmpl=com</a:t>
            </a:r>
            <a:endParaRPr lang="ru-RU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http://images.yandex.ru/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94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80</TotalTime>
  <Words>203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Кутюр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8</cp:revision>
  <dcterms:created xsi:type="dcterms:W3CDTF">2012-11-11T21:23:15Z</dcterms:created>
  <dcterms:modified xsi:type="dcterms:W3CDTF">2012-11-11T22:43:54Z</dcterms:modified>
</cp:coreProperties>
</file>