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2" autoAdjust="0"/>
    <p:restoredTop sz="94643" autoAdjust="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D3E9F-B39B-45C1-B2F9-F8B684DDA85F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16A19-F65F-4BC6-9681-A67A0B4896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3D32867-BA1E-4883-AC97-2F725C4FD691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F06D546-BDA5-40BA-8F94-6BF41C92F4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2867-BA1E-4883-AC97-2F725C4FD691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D546-BDA5-40BA-8F94-6BF41C92F4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2867-BA1E-4883-AC97-2F725C4FD691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D546-BDA5-40BA-8F94-6BF41C92F4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3D32867-BA1E-4883-AC97-2F725C4FD691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F06D546-BDA5-40BA-8F94-6BF41C92F4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3D32867-BA1E-4883-AC97-2F725C4FD691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F06D546-BDA5-40BA-8F94-6BF41C92F4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2867-BA1E-4883-AC97-2F725C4FD691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D546-BDA5-40BA-8F94-6BF41C92F4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2867-BA1E-4883-AC97-2F725C4FD691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D546-BDA5-40BA-8F94-6BF41C92F4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D32867-BA1E-4883-AC97-2F725C4FD691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06D546-BDA5-40BA-8F94-6BF41C92F4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D32867-BA1E-4883-AC97-2F725C4FD691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06D546-BDA5-40BA-8F94-6BF41C92F4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3D32867-BA1E-4883-AC97-2F725C4FD691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F06D546-BDA5-40BA-8F94-6BF41C92F4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D32867-BA1E-4883-AC97-2F725C4FD691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F06D546-BDA5-40BA-8F94-6BF41C92F4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3D32867-BA1E-4883-AC97-2F725C4FD691}" type="datetimeFigureOut">
              <a:rPr lang="ru-RU" smtClean="0"/>
              <a:t>11.05.2011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F06D546-BDA5-40BA-8F94-6BF41C92F4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spd="med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2;&#1091;&#1079;&#1099;&#1082;&#1072;\Dvazhdy_dva_-_chetyre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 СТРАНЕ МАТЕМАТИКИ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сценарий праздника</a:t>
            </a:r>
            <a:endParaRPr lang="ru-RU" dirty="0"/>
          </a:p>
        </p:txBody>
      </p:sp>
      <p:pic>
        <p:nvPicPr>
          <p:cNvPr id="5" name="Dvazhdy_dva_-_chetyr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493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tematika_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96720" y="0"/>
            <a:ext cx="4150559" cy="6858000"/>
          </a:xfrm>
          <a:prstGeom prst="rect">
            <a:avLst/>
          </a:prstGeom>
        </p:spPr>
      </p:pic>
    </p:spTree>
  </p:cSld>
  <p:clrMapOvr>
    <a:masterClrMapping/>
  </p:clrMapOvr>
  <p:transition spd="med">
    <p:randomBar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tematika_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62432" y="0"/>
            <a:ext cx="4819135" cy="6858000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tematika_9happy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40566" y="0"/>
            <a:ext cx="5462868" cy="685800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80818185209-lar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3600" y="676275"/>
            <a:ext cx="4876800" cy="550545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tematika_0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50833" y="0"/>
            <a:ext cx="5842333" cy="6858000"/>
          </a:xfrm>
          <a:prstGeom prst="rect">
            <a:avLst/>
          </a:prstGeo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1214422"/>
            <a:ext cx="5786019" cy="4264104"/>
          </a:xfrm>
          <a:prstGeom prst="rect">
            <a:avLst/>
          </a:prstGeom>
        </p:spPr>
      </p:pic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1-001-TSifry-ot-10-do-2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00100" y="928670"/>
            <a:ext cx="6670282" cy="4998489"/>
          </a:xfrm>
          <a:prstGeom prst="rect">
            <a:avLst/>
          </a:prstGeom>
        </p:spPr>
      </p:pic>
    </p:spTree>
  </p:cSld>
  <p:clrMapOvr>
    <a:masterClrMapping/>
  </p:clrMapOvr>
  <p:transition spd="med">
    <p:cover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915290834cABuO.jpg"/>
          <p:cNvPicPr>
            <a:picLocks noChangeAspect="1"/>
          </p:cNvPicPr>
          <p:nvPr/>
        </p:nvPicPr>
        <p:blipFill>
          <a:blip r:embed="rId3" cstate="print"/>
          <a:srcRect l="9302" t="10369" r="9302" b="7833"/>
          <a:stretch>
            <a:fillRect/>
          </a:stretch>
        </p:blipFill>
        <p:spPr>
          <a:xfrm>
            <a:off x="1714480" y="857232"/>
            <a:ext cx="5429288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0t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4414" y="1071546"/>
            <a:ext cx="6643734" cy="4357718"/>
          </a:xfrm>
          <a:prstGeom prst="rect">
            <a:avLst/>
          </a:prstGeom>
        </p:spPr>
      </p:pic>
    </p:spTree>
  </p:cSld>
  <p:clrMapOvr>
    <a:masterClrMapping/>
  </p:clrMapOvr>
  <p:transition spd="med">
    <p:blind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escher-ali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9124" y="2501708"/>
            <a:ext cx="3643338" cy="3571900"/>
          </a:xfrm>
          <a:prstGeom prst="rect">
            <a:avLst/>
          </a:prstGeom>
        </p:spPr>
      </p:pic>
      <p:pic>
        <p:nvPicPr>
          <p:cNvPr id="4" name="Рисунок 3" descr="square-bw.gif"/>
          <p:cNvPicPr>
            <a:picLocks noChangeAspect="1"/>
          </p:cNvPicPr>
          <p:nvPr/>
        </p:nvPicPr>
        <p:blipFill>
          <a:blip r:embed="rId3" cstate="print"/>
          <a:srcRect r="1361" b="33333"/>
          <a:stretch>
            <a:fillRect/>
          </a:stretch>
        </p:blipFill>
        <p:spPr>
          <a:xfrm>
            <a:off x="857224" y="428604"/>
            <a:ext cx="2925386" cy="3000396"/>
          </a:xfrm>
          <a:prstGeom prst="rect">
            <a:avLst/>
          </a:prstGeo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227795378_petrushka1.jpg"/>
          <p:cNvPicPr>
            <a:picLocks noGrp="1" noChangeAspect="1"/>
          </p:cNvPicPr>
          <p:nvPr>
            <p:ph idx="4294967295"/>
          </p:nvPr>
        </p:nvPicPr>
        <p:blipFill>
          <a:blip r:embed="rId3" cstate="print"/>
          <a:srcRect l="6870" t="8557"/>
          <a:stretch>
            <a:fillRect/>
          </a:stretch>
        </p:blipFill>
        <p:spPr>
          <a:xfrm>
            <a:off x="2143108" y="357166"/>
            <a:ext cx="4286280" cy="6000792"/>
          </a:xfrm>
          <a:prstGeom prst="ellipse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15-015-Vosmiugolnik.jpg"/>
          <p:cNvPicPr>
            <a:picLocks noChangeAspect="1"/>
          </p:cNvPicPr>
          <p:nvPr/>
        </p:nvPicPr>
        <p:blipFill>
          <a:blip r:embed="rId2" cstate="print"/>
          <a:srcRect l="20312" t="10416" r="21875" b="26041"/>
          <a:stretch>
            <a:fillRect/>
          </a:stretch>
        </p:blipFill>
        <p:spPr>
          <a:xfrm>
            <a:off x="428596" y="214290"/>
            <a:ext cx="5500726" cy="4786346"/>
          </a:xfrm>
          <a:prstGeom prst="rect">
            <a:avLst/>
          </a:prstGeom>
        </p:spPr>
      </p:pic>
      <p:pic>
        <p:nvPicPr>
          <p:cNvPr id="4" name="Рисунок 3" descr="escher-ali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4143380"/>
            <a:ext cx="2214578" cy="200832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244019575_1229604805_leshi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71934" y="3000372"/>
            <a:ext cx="3929090" cy="3589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baba_jag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285728"/>
            <a:ext cx="2857520" cy="4217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tematika_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89909" y="0"/>
            <a:ext cx="4364182" cy="68580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igi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7084" y="0"/>
            <a:ext cx="4469832" cy="6858000"/>
          </a:xfrm>
          <a:prstGeom prst="rect">
            <a:avLst/>
          </a:prstGeom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3svetof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3110" y="0"/>
            <a:ext cx="4757780" cy="6858000"/>
          </a:xfrm>
          <a:prstGeom prst="rect">
            <a:avLst/>
          </a:prstGeom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4digi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42706" y="0"/>
            <a:ext cx="5058588" cy="6858000"/>
          </a:xfrm>
          <a:prstGeom prst="rect">
            <a:avLst/>
          </a:prstGeo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tematika_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5631" y="0"/>
            <a:ext cx="3952738" cy="68580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matematika_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28729" y="0"/>
            <a:ext cx="4486542" cy="6858000"/>
          </a:xfrm>
          <a:prstGeom prst="rect">
            <a:avLst/>
          </a:prstGeom>
        </p:spPr>
      </p:pic>
    </p:spTree>
  </p:cSld>
  <p:clrMapOvr>
    <a:masterClrMapping/>
  </p:clrMapOvr>
  <p:transition spd="med"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68</TotalTime>
  <Words>5</Words>
  <Application>Microsoft Office PowerPoint</Application>
  <PresentationFormat>Экран (4:3)</PresentationFormat>
  <Paragraphs>2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Эркер</vt:lpstr>
      <vt:lpstr>В СТРАНЕ МАТЕМАТИКИ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стране математики</dc:title>
  <dc:creator>CbIPOK</dc:creator>
  <cp:lastModifiedBy>CbIPOK</cp:lastModifiedBy>
  <cp:revision>7</cp:revision>
  <dcterms:created xsi:type="dcterms:W3CDTF">2011-05-11T13:32:17Z</dcterms:created>
  <dcterms:modified xsi:type="dcterms:W3CDTF">2011-05-11T14:40:24Z</dcterms:modified>
</cp:coreProperties>
</file>