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4" r:id="rId11"/>
    <p:sldId id="266" r:id="rId12"/>
    <p:sldId id="267" r:id="rId13"/>
    <p:sldId id="269" r:id="rId14"/>
    <p:sldId id="271" r:id="rId15"/>
    <p:sldId id="272" r:id="rId16"/>
    <p:sldId id="273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18" autoAdjust="0"/>
  </p:normalViewPr>
  <p:slideViewPr>
    <p:cSldViewPr>
      <p:cViewPr varScale="1">
        <p:scale>
          <a:sx n="65" d="100"/>
          <a:sy n="65" d="100"/>
        </p:scale>
        <p:origin x="-108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09.02.2009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 spd="slow">
    <p:split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29191" y="533400"/>
            <a:ext cx="3543079" cy="966774"/>
          </a:xfrm>
        </p:spPr>
        <p:txBody>
          <a:bodyPr/>
          <a:lstStyle/>
          <a:p>
            <a:r>
              <a:rPr lang="en-US" dirty="0" smtClean="0">
                <a:latin typeface="Arial Black" pitchFamily="34" charset="0"/>
              </a:rPr>
              <a:t>England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7" name="Рисунок 6" descr="London%20Bu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642918"/>
            <a:ext cx="4143404" cy="5715016"/>
          </a:xfrm>
          <a:prstGeom prst="rect">
            <a:avLst/>
          </a:prstGeom>
        </p:spPr>
      </p:pic>
      <p:pic>
        <p:nvPicPr>
          <p:cNvPr id="9" name="Рисунок 8" descr="london_englan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496" y="2428868"/>
            <a:ext cx="4595818" cy="3141666"/>
          </a:xfrm>
          <a:prstGeom prst="rect">
            <a:avLst/>
          </a:prstGeo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6000" smtClean="0"/>
              <a:t>Manchester</a:t>
            </a:r>
            <a:endParaRPr lang="ru-RU" sz="6000" dirty="0"/>
          </a:p>
        </p:txBody>
      </p:sp>
      <p:pic>
        <p:nvPicPr>
          <p:cNvPr id="5" name="Рисунок 4" descr="800px-Manchester_Skyline_Imag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3857628"/>
            <a:ext cx="6786610" cy="2687014"/>
          </a:xfrm>
          <a:prstGeom prst="rect">
            <a:avLst/>
          </a:prstGeom>
        </p:spPr>
      </p:pic>
      <p:pic>
        <p:nvPicPr>
          <p:cNvPr id="3" name="Рисунок 2" descr="City_of_Manchester_Stadium_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1357298"/>
            <a:ext cx="4494226" cy="3067058"/>
          </a:xfrm>
          <a:prstGeom prst="rect">
            <a:avLst/>
          </a:prstGeom>
        </p:spPr>
      </p:pic>
      <p:pic>
        <p:nvPicPr>
          <p:cNvPr id="6" name="Рисунок 5" descr="450px-ManchesterTownHall_OwlofDoo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7818" y="357166"/>
            <a:ext cx="3357568" cy="4143380"/>
          </a:xfrm>
          <a:prstGeom prst="rect">
            <a:avLst/>
          </a:prstGeo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500167" y="5572140"/>
            <a:ext cx="5786479" cy="857256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>
                <a:latin typeface="EPISODE I" pitchFamily="18" charset="0"/>
              </a:rPr>
              <a:t>Sightseeing</a:t>
            </a:r>
            <a:endParaRPr lang="ru-RU" sz="3200" dirty="0"/>
          </a:p>
        </p:txBody>
      </p:sp>
      <p:pic>
        <p:nvPicPr>
          <p:cNvPr id="6" name="Содержимое 5" descr="2909824-Flowers_London-London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1000100" y="857232"/>
            <a:ext cx="6929486" cy="4643470"/>
          </a:xfr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42846" y="214290"/>
            <a:ext cx="7715302" cy="1500198"/>
          </a:xfrm>
        </p:spPr>
        <p:txBody>
          <a:bodyPr>
            <a:noAutofit/>
          </a:bodyPr>
          <a:lstStyle/>
          <a:p>
            <a:r>
              <a:rPr lang="en-US" sz="5400" dirty="0" smtClean="0">
                <a:latin typeface="Adobe Garamond Pro" pitchFamily="18" charset="0"/>
              </a:rPr>
              <a:t>The Houses of Parliament</a:t>
            </a:r>
            <a:endParaRPr lang="ru-RU" sz="5400" dirty="0">
              <a:latin typeface="Arial Black" pitchFamily="34" charset="0"/>
            </a:endParaRPr>
          </a:p>
        </p:txBody>
      </p:sp>
      <p:pic>
        <p:nvPicPr>
          <p:cNvPr id="6" name="Рисунок 5" descr="31_07_5---The-Houses-of-Parliament--London--England_we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1571612"/>
            <a:ext cx="7739090" cy="4786346"/>
          </a:xfrm>
          <a:prstGeom prst="rect">
            <a:avLst/>
          </a:prstGeo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800px-British_Museum_from_NE_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285728"/>
            <a:ext cx="8215370" cy="6143668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7" y="500044"/>
            <a:ext cx="4857784" cy="928694"/>
          </a:xfrm>
        </p:spPr>
        <p:txBody>
          <a:bodyPr>
            <a:normAutofit/>
          </a:bodyPr>
          <a:lstStyle/>
          <a:p>
            <a:r>
              <a:rPr smtClean="0"/>
              <a:t>The British Museum</a:t>
            </a:r>
            <a:endParaRPr lang="ru-RU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857752" y="714356"/>
            <a:ext cx="3890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Bell Gothic Std Black" pitchFamily="34" charset="0"/>
              </a:rPr>
              <a:t>Big Ben</a:t>
            </a:r>
            <a:endParaRPr lang="ru-RU" sz="3200" dirty="0"/>
          </a:p>
        </p:txBody>
      </p:sp>
      <p:pic>
        <p:nvPicPr>
          <p:cNvPr id="5" name="Содержимое 4" descr="big_ben_watche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285728"/>
            <a:ext cx="3786206" cy="6215106"/>
          </a:xfrm>
        </p:spPr>
      </p:pic>
      <p:pic>
        <p:nvPicPr>
          <p:cNvPr id="8" name="Рисунок 7" descr="houses_of_parliament_city_of_london_englan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4744" y="2214554"/>
            <a:ext cx="4857784" cy="3008578"/>
          </a:xfrm>
          <a:prstGeom prst="rect">
            <a:avLst/>
          </a:prstGeo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800px-Royal_exhibition_building_tulips_stra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836" y="428604"/>
            <a:ext cx="8280216" cy="59453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5720" y="714356"/>
            <a:ext cx="314327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bg1"/>
                </a:solidFill>
                <a:latin typeface="Charlemagne Std" pitchFamily="50" charset="0"/>
              </a:rPr>
              <a:t>The Royal Exhibition building</a:t>
            </a:r>
            <a:endParaRPr lang="ru-RU" sz="3200" dirty="0">
              <a:solidFill>
                <a:schemeClr val="bg1"/>
              </a:solidFill>
              <a:latin typeface="Arno Pro Display" pitchFamily="18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786454"/>
            <a:ext cx="3457572" cy="733420"/>
          </a:xfrm>
        </p:spPr>
        <p:txBody>
          <a:bodyPr/>
          <a:lstStyle/>
          <a:p>
            <a:r>
              <a:rPr smtClean="0">
                <a:latin typeface="Comic Sans MS" pitchFamily="66" charset="0"/>
              </a:rPr>
              <a:t>Stonehenge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5" name="Рисунок 4" descr="800px-Stonehenge_back_wid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296" y="354460"/>
            <a:ext cx="8352108" cy="5360556"/>
          </a:xfrm>
          <a:prstGeom prst="rect">
            <a:avLst/>
          </a:prstGeo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14612" y="571480"/>
            <a:ext cx="5853098" cy="1714512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Blackoak Std" pitchFamily="50" charset="0"/>
              </a:rPr>
              <a:t>The Tower Bridge</a:t>
            </a:r>
            <a:endParaRPr lang="ru-RU" sz="3200" dirty="0"/>
          </a:p>
        </p:txBody>
      </p:sp>
      <p:pic>
        <p:nvPicPr>
          <p:cNvPr id="4" name="Рисунок 3" descr="london_engla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0100" y="1785926"/>
            <a:ext cx="7310462" cy="4284674"/>
          </a:xfrm>
          <a:prstGeom prst="rect">
            <a:avLst/>
          </a:prstGeo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85728"/>
            <a:ext cx="7924800" cy="857256"/>
          </a:xfrm>
        </p:spPr>
        <p:txBody>
          <a:bodyPr/>
          <a:lstStyle/>
          <a:p>
            <a:pPr algn="ctr"/>
            <a:r>
              <a:rPr smtClean="0"/>
              <a:t>Oxford university</a:t>
            </a:r>
            <a:endParaRPr lang="ru-RU" dirty="0"/>
          </a:p>
        </p:txBody>
      </p:sp>
      <p:pic>
        <p:nvPicPr>
          <p:cNvPr id="4" name="Рисунок 3" descr="Oxford_Aeri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357298"/>
            <a:ext cx="7643866" cy="5045732"/>
          </a:xfrm>
          <a:prstGeom prst="rect">
            <a:avLst/>
          </a:prstGeo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4714884"/>
            <a:ext cx="7924800" cy="1071570"/>
          </a:xfrm>
        </p:spPr>
        <p:txBody>
          <a:bodyPr/>
          <a:lstStyle/>
          <a:p>
            <a:r>
              <a:rPr smtClean="0"/>
              <a:t>Piccadilly circus</a:t>
            </a:r>
            <a:endParaRPr lang="ru-RU" dirty="0"/>
          </a:p>
        </p:txBody>
      </p:sp>
      <p:pic>
        <p:nvPicPr>
          <p:cNvPr id="4" name="Рисунок 3" descr="piccadilly_circus_04_0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857232"/>
            <a:ext cx="6096000" cy="3771900"/>
          </a:xfrm>
          <a:prstGeom prst="rect">
            <a:avLst/>
          </a:prstGeo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71803" y="1"/>
            <a:ext cx="5384684" cy="1785926"/>
          </a:xfrm>
        </p:spPr>
        <p:txBody>
          <a:bodyPr>
            <a:normAutofit/>
          </a:bodyPr>
          <a:lstStyle/>
          <a:p>
            <a:r>
              <a:rPr smtClean="0">
                <a:latin typeface="Brush Script Std" pitchFamily="50" charset="0"/>
              </a:rPr>
              <a:t>London</a:t>
            </a:r>
            <a:r>
              <a:rPr lang="en-US" dirty="0" smtClean="0">
                <a:latin typeface="Brush Script Std" pitchFamily="50" charset="0"/>
              </a:rPr>
              <a:t> </a:t>
            </a:r>
            <a:br>
              <a:rPr lang="en-US" dirty="0" smtClean="0">
                <a:latin typeface="Brush Script Std" pitchFamily="50" charset="0"/>
              </a:rPr>
            </a:br>
            <a:r>
              <a:rPr lang="en-US" dirty="0" smtClean="0">
                <a:latin typeface="Brush Script Std" pitchFamily="50" charset="0"/>
              </a:rPr>
              <a:t>- the capital</a:t>
            </a:r>
            <a:endParaRPr lang="ru-RU" dirty="0"/>
          </a:p>
        </p:txBody>
      </p:sp>
      <p:pic>
        <p:nvPicPr>
          <p:cNvPr id="5" name="Рисунок 4" descr="0-london_mast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1857364"/>
            <a:ext cx="7429551" cy="4643470"/>
          </a:xfrm>
          <a:prstGeom prst="rect">
            <a:avLst/>
          </a:prstGeo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71803" y="1"/>
            <a:ext cx="5384684" cy="1785926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Hobo Std" pitchFamily="50" charset="0"/>
                <a:ea typeface="Arial Unicode MS" pitchFamily="34" charset="-128"/>
                <a:cs typeface="Arial Unicode MS" pitchFamily="34" charset="-128"/>
              </a:rPr>
              <a:t>Population – </a:t>
            </a:r>
            <a:br>
              <a:rPr lang="en-US" dirty="0" smtClean="0">
                <a:latin typeface="Hobo Std" pitchFamily="50" charset="0"/>
                <a:ea typeface="Arial Unicode MS" pitchFamily="34" charset="-128"/>
                <a:cs typeface="Arial Unicode MS" pitchFamily="34" charset="-128"/>
              </a:rPr>
            </a:br>
            <a:r>
              <a:rPr lang="en-US" dirty="0" smtClean="0">
                <a:latin typeface="Hobo Std" pitchFamily="50" charset="0"/>
                <a:ea typeface="Arial Unicode MS" pitchFamily="34" charset="-128"/>
                <a:cs typeface="Arial Unicode MS" pitchFamily="34" charset="-128"/>
              </a:rPr>
              <a:t>the </a:t>
            </a:r>
            <a:r>
              <a:rPr smtClean="0">
                <a:latin typeface="Hobo Std" pitchFamily="50" charset="0"/>
                <a:ea typeface="Arial Unicode MS" pitchFamily="34" charset="-128"/>
                <a:cs typeface="Arial Unicode MS" pitchFamily="34" charset="-128"/>
              </a:rPr>
              <a:t>English</a:t>
            </a:r>
            <a:endParaRPr lang="ru-RU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" name="Рисунок 5" descr="London-Snitchl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3357562"/>
            <a:ext cx="3857625" cy="2905125"/>
          </a:xfrm>
          <a:prstGeom prst="rect">
            <a:avLst/>
          </a:prstGeom>
        </p:spPr>
      </p:pic>
      <p:pic>
        <p:nvPicPr>
          <p:cNvPr id="7" name="Рисунок 6" descr="wlc_main_image_2007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1785926"/>
            <a:ext cx="4051982" cy="3500462"/>
          </a:xfrm>
          <a:prstGeom prst="rect">
            <a:avLst/>
          </a:prstGeo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428604"/>
            <a:ext cx="7813579" cy="1571636"/>
          </a:xfrm>
        </p:spPr>
        <p:txBody>
          <a:bodyPr>
            <a:normAutofit fontScale="90000"/>
          </a:bodyPr>
          <a:lstStyle/>
          <a:p>
            <a:r>
              <a:rPr lang="en-US" sz="4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The national flag – </a:t>
            </a:r>
            <a:br>
              <a:rPr lang="en-US" sz="4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</a:br>
            <a:r>
              <a:rPr lang="en-US" dirty="0" smtClean="0">
                <a:latin typeface="Charlemagne Std" pitchFamily="50" charset="0"/>
                <a:ea typeface="Arial Unicode MS" pitchFamily="34" charset="-128"/>
                <a:cs typeface="Arial Unicode MS" pitchFamily="34" charset="-128"/>
              </a:rPr>
              <a:t>The </a:t>
            </a:r>
            <a:r>
              <a:rPr smtClean="0">
                <a:latin typeface="Charlemagne Std" pitchFamily="50" charset="0"/>
                <a:ea typeface="Arial Unicode MS" pitchFamily="34" charset="-128"/>
                <a:cs typeface="Arial Unicode MS" pitchFamily="34" charset="-128"/>
              </a:rPr>
              <a:t>St. George's Cross</a:t>
            </a:r>
            <a:endParaRPr lang="ru-RU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Рисунок 3" descr="eng-1293_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2714620"/>
            <a:ext cx="6429420" cy="3571900"/>
          </a:xfrm>
          <a:prstGeom prst="rect">
            <a:avLst/>
          </a:prstGeo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428760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>National Day </a:t>
            </a:r>
            <a:r>
              <a:rPr lang="en-US" dirty="0" smtClean="0"/>
              <a:t>– </a:t>
            </a:r>
            <a:r>
              <a:rPr sz="6000" smtClean="0">
                <a:latin typeface="Segoe Print" pitchFamily="2" charset="0"/>
              </a:rPr>
              <a:t>April</a:t>
            </a:r>
            <a:r>
              <a:rPr lang="en-US" sz="6000" dirty="0" smtClean="0">
                <a:latin typeface="Segoe Print" pitchFamily="2" charset="0"/>
              </a:rPr>
              <a:t> 23</a:t>
            </a:r>
            <a:r>
              <a:rPr lang="en-US" sz="6000" baseline="30000" dirty="0" smtClean="0">
                <a:latin typeface="Segoe Print" pitchFamily="2" charset="0"/>
              </a:rPr>
              <a:t>rd</a:t>
            </a:r>
            <a:r>
              <a:rPr lang="en-US" sz="6000" dirty="0" smtClean="0">
                <a:latin typeface="Segoe Print" pitchFamily="2" charset="0"/>
              </a:rPr>
              <a:t/>
            </a:r>
            <a:br>
              <a:rPr lang="en-US" sz="6000" dirty="0" smtClean="0">
                <a:latin typeface="Segoe Print" pitchFamily="2" charset="0"/>
              </a:rPr>
            </a:br>
            <a:r>
              <a:rPr lang="en-US" sz="5300" dirty="0" smtClean="0">
                <a:latin typeface="Segoe Print" pitchFamily="2" charset="0"/>
              </a:rPr>
              <a:t>St. </a:t>
            </a:r>
            <a:r>
              <a:rPr sz="5300" smtClean="0">
                <a:latin typeface="Segoe Print" pitchFamily="2" charset="0"/>
              </a:rPr>
              <a:t>George</a:t>
            </a:r>
            <a:r>
              <a:rPr lang="en-US" sz="5300" dirty="0" smtClean="0">
                <a:latin typeface="Segoe Print" pitchFamily="2" charset="0"/>
              </a:rPr>
              <a:t>’s Day </a:t>
            </a:r>
            <a:endParaRPr lang="ru-RU" sz="5300" dirty="0">
              <a:latin typeface="Segoe Print" pitchFamily="2" charset="0"/>
            </a:endParaRPr>
          </a:p>
        </p:txBody>
      </p:sp>
      <p:pic>
        <p:nvPicPr>
          <p:cNvPr id="7" name="Содержимое 6" descr="st-georg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928802"/>
            <a:ext cx="6002139" cy="4572000"/>
          </a:xfrm>
        </p:spPr>
      </p:pic>
      <p:sp>
        <p:nvSpPr>
          <p:cNvPr id="5" name="TextBox 4"/>
          <p:cNvSpPr txBox="1"/>
          <p:nvPr/>
        </p:nvSpPr>
        <p:spPr>
          <a:xfrm>
            <a:off x="6429388" y="3000372"/>
            <a:ext cx="27146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Bell Gothic Std Light" pitchFamily="34" charset="0"/>
              </a:rPr>
              <a:t>St. George and the dragon</a:t>
            </a:r>
            <a:endParaRPr lang="ru-RU" sz="3200" dirty="0">
              <a:latin typeface="Arial Narrow" pitchFamily="34" charset="0"/>
            </a:endParaRPr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Comic Sans MS" pitchFamily="66" charset="0"/>
              </a:rPr>
              <a:t>National symbols of </a:t>
            </a:r>
            <a:r>
              <a:rPr smtClean="0">
                <a:latin typeface="Comic Sans MS" pitchFamily="66" charset="0"/>
              </a:rPr>
              <a:t>England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29190" y="5572141"/>
            <a:ext cx="36433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EPISODE I" pitchFamily="18" charset="0"/>
              </a:rPr>
              <a:t>Royal  Coat of Arms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1500166" y="5357826"/>
            <a:ext cx="216142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Tekton Pro" pitchFamily="34" charset="0"/>
              </a:rPr>
              <a:t>Rose</a:t>
            </a:r>
            <a:endParaRPr lang="ru-RU" sz="4400" dirty="0">
              <a:latin typeface="CyrillicGoth" pitchFamily="2" charset="0"/>
            </a:endParaRPr>
          </a:p>
        </p:txBody>
      </p:sp>
      <p:pic>
        <p:nvPicPr>
          <p:cNvPr id="10" name="Содержимое 9" descr="12_red_roses_close_2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28662" y="1857364"/>
            <a:ext cx="3333750" cy="3333750"/>
          </a:xfrm>
        </p:spPr>
      </p:pic>
      <p:pic>
        <p:nvPicPr>
          <p:cNvPr id="12" name="Содержимое 11" descr="545px-England_COA.svg.pn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143504" y="1714488"/>
            <a:ext cx="3135306" cy="3687013"/>
          </a:xfr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1" y="357166"/>
            <a:ext cx="7558087" cy="1500198"/>
          </a:xfrm>
        </p:spPr>
        <p:txBody>
          <a:bodyPr/>
          <a:lstStyle/>
          <a:p>
            <a:r>
              <a:rPr sz="4800" smtClean="0">
                <a:latin typeface="Arial Black" pitchFamily="34" charset="0"/>
              </a:rPr>
              <a:t>Big cities</a:t>
            </a:r>
            <a:r>
              <a:rPr smtClean="0"/>
              <a:t/>
            </a:r>
            <a:br>
              <a:rPr smtClean="0"/>
            </a:br>
            <a:r>
              <a:rPr smtClean="0">
                <a:latin typeface="Tekton Pro Ext" pitchFamily="34" charset="0"/>
              </a:rPr>
              <a:t>                                London</a:t>
            </a:r>
            <a:endParaRPr lang="ru-RU" dirty="0"/>
          </a:p>
        </p:txBody>
      </p:sp>
      <p:pic>
        <p:nvPicPr>
          <p:cNvPr id="6" name="Рисунок 5" descr="lond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2428868"/>
            <a:ext cx="6207140" cy="4048132"/>
          </a:xfrm>
          <a:prstGeom prst="rect">
            <a:avLst/>
          </a:prstGeom>
        </p:spPr>
      </p:pic>
      <p:pic>
        <p:nvPicPr>
          <p:cNvPr id="4" name="Рисунок 3" descr="london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1285860"/>
            <a:ext cx="3009900" cy="3952875"/>
          </a:xfrm>
          <a:prstGeom prst="rect">
            <a:avLst/>
          </a:prstGeo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00px-Birmingham_Skyline_from_Bartley_Gree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285728"/>
            <a:ext cx="5572164" cy="360045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0"/>
            <a:ext cx="4286280" cy="1000132"/>
          </a:xfrm>
        </p:spPr>
        <p:txBody>
          <a:bodyPr/>
          <a:lstStyle/>
          <a:p>
            <a:r>
              <a:rPr smtClean="0">
                <a:latin typeface="Tekton Pro Ext" pitchFamily="34" charset="0"/>
              </a:rPr>
              <a:t>Birmingham</a:t>
            </a:r>
            <a:endParaRPr lang="ru-RU" dirty="0"/>
          </a:p>
        </p:txBody>
      </p:sp>
      <p:pic>
        <p:nvPicPr>
          <p:cNvPr id="6" name="Рисунок 5" descr="800px-Bell_Edison_Telephone_Buildi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496" y="3214686"/>
            <a:ext cx="4786346" cy="3429000"/>
          </a:xfrm>
          <a:prstGeom prst="rect">
            <a:avLst/>
          </a:prstGeom>
        </p:spPr>
      </p:pic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800px-Liverpool_Pier_Hea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85728"/>
            <a:ext cx="8429652" cy="614364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08" y="285729"/>
            <a:ext cx="3286148" cy="1214446"/>
          </a:xfrm>
        </p:spPr>
        <p:txBody>
          <a:bodyPr/>
          <a:lstStyle/>
          <a:p>
            <a:r>
              <a:rPr smtClean="0">
                <a:latin typeface="Tekton Pro Ext" pitchFamily="34" charset="0"/>
              </a:rPr>
              <a:t>Liverpool</a:t>
            </a:r>
            <a:endParaRPr lang="ru-RU" dirty="0"/>
          </a:p>
        </p:txBody>
      </p:sp>
    </p:spTree>
  </p:cSld>
  <p:clrMapOvr>
    <a:masterClrMapping/>
  </p:clrMapOvr>
  <p:transition spd="slow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355</TotalTime>
  <Words>55</Words>
  <PresentationFormat>Экран (4:3)</PresentationFormat>
  <Paragraphs>23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Бумажная</vt:lpstr>
      <vt:lpstr>England</vt:lpstr>
      <vt:lpstr>London  - the capital</vt:lpstr>
      <vt:lpstr>Population –  the English</vt:lpstr>
      <vt:lpstr>The national flag –  The St. George's Cross</vt:lpstr>
      <vt:lpstr>National Day – April 23rd St. George’s Day </vt:lpstr>
      <vt:lpstr>National symbols of England</vt:lpstr>
      <vt:lpstr>Big cities                                 London</vt:lpstr>
      <vt:lpstr>Birmingham</vt:lpstr>
      <vt:lpstr>Liverpool</vt:lpstr>
      <vt:lpstr>Manchester</vt:lpstr>
      <vt:lpstr>Слайд 11</vt:lpstr>
      <vt:lpstr>Слайд 12</vt:lpstr>
      <vt:lpstr>The British Museum</vt:lpstr>
      <vt:lpstr>Слайд 14</vt:lpstr>
      <vt:lpstr>Слайд 15</vt:lpstr>
      <vt:lpstr>Stonehenge</vt:lpstr>
      <vt:lpstr>Слайд 17</vt:lpstr>
      <vt:lpstr>Oxford university</vt:lpstr>
      <vt:lpstr>Piccadilly circus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Wales</dc:title>
  <cp:lastModifiedBy>AdmiN</cp:lastModifiedBy>
  <cp:revision>29</cp:revision>
  <dcterms:modified xsi:type="dcterms:W3CDTF">2009-02-09T20:43:36Z</dcterms:modified>
</cp:coreProperties>
</file>