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77" autoAdjust="0"/>
    <p:restoredTop sz="94807" autoAdjust="0"/>
  </p:normalViewPr>
  <p:slideViewPr>
    <p:cSldViewPr>
      <p:cViewPr varScale="1">
        <p:scale>
          <a:sx n="107" d="100"/>
          <a:sy n="107" d="100"/>
        </p:scale>
        <p:origin x="-78" y="-25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B5B609E6-CA59-4ADC-BEA3-C80F7C250118}" type="datetimeFigureOut">
              <a:rPr lang="ru-RU" smtClean="0"/>
              <a:pPr/>
              <a:t>22.10.2012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E10A1AB5-FB2B-49B2-9681-E9F769051619}"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5B609E6-CA59-4ADC-BEA3-C80F7C250118}" type="datetimeFigureOut">
              <a:rPr lang="ru-RU" smtClean="0"/>
              <a:pPr/>
              <a:t>22.10.2012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A1AB5-FB2B-49B2-9681-E9F76905161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5B609E6-CA59-4ADC-BEA3-C80F7C250118}" type="datetimeFigureOut">
              <a:rPr lang="ru-RU" smtClean="0"/>
              <a:pPr/>
              <a:t>22.10.2012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A1AB5-FB2B-49B2-9681-E9F76905161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B5B609E6-CA59-4ADC-BEA3-C80F7C250118}" type="datetimeFigureOut">
              <a:rPr lang="ru-RU" smtClean="0"/>
              <a:pPr/>
              <a:t>22.10.2012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10A1AB5-FB2B-49B2-9681-E9F769051619}"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5B609E6-CA59-4ADC-BEA3-C80F7C250118}" type="datetimeFigureOut">
              <a:rPr lang="ru-RU" smtClean="0"/>
              <a:pPr/>
              <a:t>22.10.2012</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E10A1AB5-FB2B-49B2-9681-E9F769051619}"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B5B609E6-CA59-4ADC-BEA3-C80F7C250118}" type="datetimeFigureOut">
              <a:rPr lang="ru-RU" smtClean="0"/>
              <a:pPr/>
              <a:t>22.10.2012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0A1AB5-FB2B-49B2-9681-E9F769051619}"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B5B609E6-CA59-4ADC-BEA3-C80F7C250118}" type="datetimeFigureOut">
              <a:rPr lang="ru-RU" smtClean="0"/>
              <a:pPr/>
              <a:t>22.10.2012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10A1AB5-FB2B-49B2-9681-E9F769051619}"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B5B609E6-CA59-4ADC-BEA3-C80F7C250118}" type="datetimeFigureOut">
              <a:rPr lang="ru-RU" smtClean="0"/>
              <a:pPr/>
              <a:t>22.10.2012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10A1AB5-FB2B-49B2-9681-E9F76905161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5B609E6-CA59-4ADC-BEA3-C80F7C250118}" type="datetimeFigureOut">
              <a:rPr lang="ru-RU" smtClean="0"/>
              <a:pPr/>
              <a:t>22.10.2012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10A1AB5-FB2B-49B2-9681-E9F76905161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5B609E6-CA59-4ADC-BEA3-C80F7C250118}" type="datetimeFigureOut">
              <a:rPr lang="ru-RU" smtClean="0"/>
              <a:pPr/>
              <a:t>22.10.2012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10A1AB5-FB2B-49B2-9681-E9F769051619}"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B5B609E6-CA59-4ADC-BEA3-C80F7C250118}" type="datetimeFigureOut">
              <a:rPr lang="ru-RU" smtClean="0"/>
              <a:pPr/>
              <a:t>22.10.2012</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E10A1AB5-FB2B-49B2-9681-E9F769051619}"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B5B609E6-CA59-4ADC-BEA3-C80F7C250118}" type="datetimeFigureOut">
              <a:rPr lang="ru-RU" smtClean="0"/>
              <a:pPr/>
              <a:t>22.10.2012</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E10A1AB5-FB2B-49B2-9681-E9F76905161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r>
              <a:rPr lang="ru-RU" dirty="0" smtClean="0"/>
              <a:t>Презентация подготовлена ученицы 5Б класса Иваницкой Анастасии </a:t>
            </a:r>
            <a:endParaRPr lang="ru-RU" dirty="0"/>
          </a:p>
        </p:txBody>
      </p:sp>
      <p:sp>
        <p:nvSpPr>
          <p:cNvPr id="2" name="Заголовок 1"/>
          <p:cNvSpPr>
            <a:spLocks noGrp="1"/>
          </p:cNvSpPr>
          <p:nvPr>
            <p:ph type="ctrTitle"/>
          </p:nvPr>
        </p:nvSpPr>
        <p:spPr/>
        <p:txBody>
          <a:bodyPr/>
          <a:lstStyle/>
          <a:p>
            <a:r>
              <a:rPr lang="en-US" dirty="0" smtClean="0"/>
              <a:t>English Speaking Countries</a:t>
            </a:r>
            <a:r>
              <a:rPr lang="ru-RU" dirty="0" smtClean="0"/>
              <a:t/>
            </a:r>
            <a:br>
              <a:rPr lang="ru-RU" dirty="0" smtClean="0"/>
            </a:br>
            <a:r>
              <a:rPr lang="ru-RU" dirty="0" smtClean="0"/>
              <a:t>(Англоязычные страны)</a:t>
            </a:r>
            <a:endParaRPr lang="ru-RU" dirty="0"/>
          </a:p>
        </p:txBody>
      </p:sp>
    </p:spTree>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116632"/>
            <a:ext cx="8060432" cy="432048"/>
          </a:xfrm>
        </p:spPr>
        <p:txBody>
          <a:bodyPr>
            <a:noAutofit/>
          </a:bodyPr>
          <a:lstStyle/>
          <a:p>
            <a:pPr algn="ctr"/>
            <a:r>
              <a:rPr lang="en-US" sz="2400" dirty="0" smtClean="0"/>
              <a:t>English Speaking Countries</a:t>
            </a:r>
            <a:endParaRPr lang="ru-RU" sz="2400" dirty="0"/>
          </a:p>
        </p:txBody>
      </p:sp>
      <p:sp>
        <p:nvSpPr>
          <p:cNvPr id="3" name="Содержимое 2"/>
          <p:cNvSpPr>
            <a:spLocks noGrp="1"/>
          </p:cNvSpPr>
          <p:nvPr>
            <p:ph sz="quarter" idx="1"/>
          </p:nvPr>
        </p:nvSpPr>
        <p:spPr>
          <a:xfrm>
            <a:off x="914400" y="476672"/>
            <a:ext cx="7772400" cy="5543128"/>
          </a:xfrm>
        </p:spPr>
        <p:txBody>
          <a:bodyPr>
            <a:noAutofit/>
          </a:bodyPr>
          <a:lstStyle/>
          <a:p>
            <a:r>
              <a:rPr lang="en-US" sz="1200" dirty="0" smtClean="0"/>
              <a:t>Great Britain, USA, Canada, Australia and New Zealand are English speaking countries. They are situated in different parts of the world and differ in many ways. </a:t>
            </a:r>
          </a:p>
          <a:p>
            <a:endParaRPr lang="en-US" sz="1200" dirty="0" smtClean="0"/>
          </a:p>
          <a:p>
            <a:r>
              <a:rPr lang="en-US" sz="1200" dirty="0" smtClean="0"/>
              <a:t> The nature of these countries, their weather and climate and way of life of their people differ. Each </a:t>
            </a:r>
            <a:r>
              <a:rPr lang="en-US" sz="1200" dirty="0" err="1" smtClean="0"/>
              <a:t>coutry</a:t>
            </a:r>
            <a:r>
              <a:rPr lang="en-US" sz="1200" dirty="0" smtClean="0"/>
              <a:t> has it's own history customs, traditions, its own national holidays. But they all have a common language. English, the language of the people who left England to make their names in new countries. </a:t>
            </a:r>
          </a:p>
          <a:p>
            <a:endParaRPr lang="en-US" sz="1200" dirty="0" smtClean="0"/>
          </a:p>
          <a:p>
            <a:r>
              <a:rPr lang="en-US" sz="1200" dirty="0" smtClean="0"/>
              <a:t> The United </a:t>
            </a:r>
            <a:r>
              <a:rPr lang="en-US" sz="1200" dirty="0" err="1" smtClean="0"/>
              <a:t>Kindom</a:t>
            </a:r>
            <a:r>
              <a:rPr lang="en-US" sz="1200" dirty="0" smtClean="0"/>
              <a:t> of Great Britain and North Ireland consist of 4 parts: England, Scotland, Wales, </a:t>
            </a:r>
            <a:r>
              <a:rPr lang="en-US" sz="1200" dirty="0" err="1" smtClean="0"/>
              <a:t>Northen</a:t>
            </a:r>
            <a:r>
              <a:rPr lang="en-US" sz="1200" dirty="0" smtClean="0"/>
              <a:t> Ireland. The British Isles are group of islands lying off the </a:t>
            </a:r>
            <a:r>
              <a:rPr lang="en-US" sz="1200" dirty="0" err="1" smtClean="0"/>
              <a:t>noth</a:t>
            </a:r>
            <a:r>
              <a:rPr lang="en-US" sz="1200" dirty="0" smtClean="0"/>
              <a:t>-west coast of the continent of Europe. There are no high mountains, no very long river, no great forest in U.K. The population of the U.K. is almost fifty-six million. Great Britain is a capitalists country. </a:t>
            </a:r>
          </a:p>
          <a:p>
            <a:endParaRPr lang="en-US" sz="1200" dirty="0" smtClean="0"/>
          </a:p>
          <a:p>
            <a:r>
              <a:rPr lang="en-US" sz="1200" dirty="0" smtClean="0"/>
              <a:t> The USA is situated in the central part of the North American continent. The population of the USA is more then 236 million people. The USA is a highly </a:t>
            </a:r>
            <a:r>
              <a:rPr lang="en-US" sz="1200" dirty="0" err="1" smtClean="0"/>
              <a:t>develoed</a:t>
            </a:r>
            <a:r>
              <a:rPr lang="en-US" sz="1200" dirty="0" smtClean="0"/>
              <a:t> industrial country. In the USA there are two main political parties, the Democratic Party and the Republican Party. </a:t>
            </a:r>
          </a:p>
          <a:p>
            <a:endParaRPr lang="en-US" sz="1200" dirty="0" smtClean="0"/>
          </a:p>
          <a:p>
            <a:r>
              <a:rPr lang="en-US" sz="1200" dirty="0" smtClean="0"/>
              <a:t> Canada has area of nearly 10 million square </a:t>
            </a:r>
            <a:r>
              <a:rPr lang="en-US" sz="1200" dirty="0" err="1" smtClean="0"/>
              <a:t>kilometres</a:t>
            </a:r>
            <a:r>
              <a:rPr lang="en-US" sz="1200" dirty="0" smtClean="0"/>
              <a:t>. It's </a:t>
            </a:r>
            <a:r>
              <a:rPr lang="en-US" sz="1200" dirty="0" err="1" smtClean="0"/>
              <a:t>westen</a:t>
            </a:r>
            <a:r>
              <a:rPr lang="en-US" sz="1200" dirty="0" smtClean="0"/>
              <a:t> coast is washed by the Pacific Ocean and its eastern coast by the Atlantic Ocean. The population of Canada is over 26 million people. Canada is a capitalist federal state and a member of the Commonwealth. </a:t>
            </a:r>
          </a:p>
          <a:p>
            <a:endParaRPr lang="en-US" sz="1200" dirty="0" smtClean="0"/>
          </a:p>
          <a:p>
            <a:r>
              <a:rPr lang="en-US" sz="1200" dirty="0" smtClean="0"/>
              <a:t>The </a:t>
            </a:r>
            <a:r>
              <a:rPr lang="en-US" sz="1200" dirty="0" smtClean="0"/>
              <a:t>Commonwealth </a:t>
            </a:r>
            <a:r>
              <a:rPr lang="en-US" sz="1200" dirty="0" smtClean="0"/>
              <a:t>of Australia territories are the continent of Australia, the island of Tasmania and number of smaller islands. Australia has an area of nearly eight million square </a:t>
            </a:r>
            <a:r>
              <a:rPr lang="en-US" sz="1200" dirty="0" err="1" smtClean="0"/>
              <a:t>kilometres</a:t>
            </a:r>
            <a:r>
              <a:rPr lang="en-US" sz="1200" dirty="0" smtClean="0"/>
              <a:t>. The population of Australia is over sixteen million people. The Commonwealth of Australia is a capitalist self- governing federal state. </a:t>
            </a:r>
          </a:p>
          <a:p>
            <a:endParaRPr lang="en-US" sz="1200" dirty="0" smtClean="0"/>
          </a:p>
          <a:p>
            <a:r>
              <a:rPr lang="en-US" sz="1200" dirty="0" smtClean="0"/>
              <a:t> New Zealand is situated south-east of Australia. The country consists of the large islands called North Island, South Island and Stewart Island and also many small islands. The population of New Zealand is over three million people. New Zealand is a capitalist self-governing state and a </a:t>
            </a:r>
            <a:r>
              <a:rPr lang="en-US" sz="1200" dirty="0" err="1" smtClean="0"/>
              <a:t>meember</a:t>
            </a:r>
            <a:r>
              <a:rPr lang="en-US" sz="1200" dirty="0" smtClean="0"/>
              <a:t> of the Commonwealth.</a:t>
            </a:r>
            <a:endParaRPr lang="ru-RU" sz="1200" dirty="0"/>
          </a:p>
        </p:txBody>
      </p:sp>
    </p:spTree>
  </p:cSld>
  <p:clrMapOvr>
    <a:masterClrMapping/>
  </p:clrMapOvr>
  <p:transition spd="slow">
    <p:pull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0"/>
            <a:ext cx="7772400" cy="548680"/>
          </a:xfrm>
        </p:spPr>
        <p:txBody>
          <a:bodyPr>
            <a:noAutofit/>
          </a:bodyPr>
          <a:lstStyle/>
          <a:p>
            <a:pPr algn="ctr"/>
            <a:r>
              <a:rPr lang="ru-RU" sz="2800" dirty="0" smtClean="0"/>
              <a:t>Англоязычные страны</a:t>
            </a:r>
            <a:endParaRPr lang="ru-RU" sz="2800" dirty="0"/>
          </a:p>
        </p:txBody>
      </p:sp>
      <p:sp>
        <p:nvSpPr>
          <p:cNvPr id="3" name="Содержимое 2"/>
          <p:cNvSpPr>
            <a:spLocks noGrp="1"/>
          </p:cNvSpPr>
          <p:nvPr>
            <p:ph sz="quarter" idx="1"/>
          </p:nvPr>
        </p:nvSpPr>
        <p:spPr>
          <a:xfrm>
            <a:off x="914400" y="404664"/>
            <a:ext cx="7772400" cy="5615136"/>
          </a:xfrm>
        </p:spPr>
        <p:txBody>
          <a:bodyPr>
            <a:noAutofit/>
          </a:bodyPr>
          <a:lstStyle/>
          <a:p>
            <a:r>
              <a:rPr lang="ru-RU" sz="1200" dirty="0" smtClean="0"/>
              <a:t>Великобритания, США, Канада, Австралия и Новая Зеландия - английские страны разговора. Они расположены в различных частях мира и отличаются разными способами. </a:t>
            </a:r>
          </a:p>
          <a:p>
            <a:pPr>
              <a:buNone/>
            </a:pPr>
            <a:r>
              <a:rPr lang="ru-RU" sz="1200" dirty="0" smtClean="0"/>
              <a:t> </a:t>
            </a:r>
          </a:p>
          <a:p>
            <a:r>
              <a:rPr lang="ru-RU" sz="1200" dirty="0" smtClean="0"/>
              <a:t>Природа этих стран, их погоды и климата и образа жизни их людей отличается. Каждый </a:t>
            </a:r>
            <a:r>
              <a:rPr lang="ru-RU" sz="1200" dirty="0" err="1" smtClean="0"/>
              <a:t>coutry</a:t>
            </a:r>
            <a:r>
              <a:rPr lang="ru-RU" sz="1200" dirty="0" smtClean="0"/>
              <a:t> имеет свою собственную таможню истории, традиции, ее собственные национальные праздники. Но они все имеют общий язык. Английский язык, язык людей, которые оставили Англию, чтобы сделать их названия в новых странах. </a:t>
            </a:r>
          </a:p>
          <a:p>
            <a:endParaRPr lang="ru-RU" sz="1200" dirty="0" smtClean="0"/>
          </a:p>
          <a:p>
            <a:r>
              <a:rPr lang="ru-RU" sz="1200" dirty="0" smtClean="0"/>
              <a:t> Объединенные </a:t>
            </a:r>
            <a:r>
              <a:rPr lang="ru-RU" sz="1200" dirty="0" err="1" smtClean="0"/>
              <a:t>Kindom</a:t>
            </a:r>
            <a:r>
              <a:rPr lang="ru-RU" sz="1200" dirty="0" smtClean="0"/>
              <a:t> Великобритании и Северной Ирландии состоят из 4 частей: Англия, Шотландия, Уэльс, </a:t>
            </a:r>
            <a:r>
              <a:rPr lang="ru-RU" sz="1200" dirty="0" err="1" smtClean="0"/>
              <a:t>Northen</a:t>
            </a:r>
            <a:r>
              <a:rPr lang="ru-RU" sz="1200" dirty="0" smtClean="0"/>
              <a:t> Ирландия. Британские острова - группа островов , перестающих работать noth-западное побережье континента Европы. Нет никаких высоких гор, никакой очень длинной реки, никакой большой лес в Великобритании. Население Великобритании - почти пятьдесят шесть миллионов. Великобритания - страна капиталистов. </a:t>
            </a:r>
          </a:p>
          <a:p>
            <a:endParaRPr lang="ru-RU" sz="1200" dirty="0" smtClean="0"/>
          </a:p>
          <a:p>
            <a:r>
              <a:rPr lang="ru-RU" sz="1200" dirty="0" smtClean="0"/>
              <a:t> США расположены в центральной части североамериканского континента. Население США - более тогда 236 миллионов человек. США - высоко </a:t>
            </a:r>
            <a:r>
              <a:rPr lang="ru-RU" sz="1200" dirty="0" err="1" smtClean="0"/>
              <a:t>develoed</a:t>
            </a:r>
            <a:r>
              <a:rPr lang="ru-RU" sz="1200" dirty="0" smtClean="0"/>
              <a:t> индустриальная страна. В США есть две главных политических стороны, Демократическая партия и Республиканская Сторона. </a:t>
            </a:r>
          </a:p>
          <a:p>
            <a:endParaRPr lang="ru-RU" sz="1200" dirty="0" smtClean="0"/>
          </a:p>
          <a:p>
            <a:r>
              <a:rPr lang="ru-RU" sz="1200" dirty="0" smtClean="0"/>
              <a:t> Канада имеет область почти 10 миллионов квадратных километров. Это - </a:t>
            </a:r>
            <a:r>
              <a:rPr lang="ru-RU" sz="1200" dirty="0" err="1" smtClean="0"/>
              <a:t>westen</a:t>
            </a:r>
            <a:r>
              <a:rPr lang="ru-RU" sz="1200" dirty="0" smtClean="0"/>
              <a:t> побережье, вымыт Тихим океаном и его восточным побережьем Атлантическим океаном . Население Канады - более чем 26 миллионов человек. Канада - капиталистическая федерация и член Содружества. </a:t>
            </a:r>
          </a:p>
          <a:p>
            <a:endParaRPr lang="ru-RU" sz="1200" dirty="0" smtClean="0"/>
          </a:p>
          <a:p>
            <a:r>
              <a:rPr lang="ru-RU" sz="1200" dirty="0" smtClean="0"/>
              <a:t> Содружество территорий Австралии - континент Австралии, остров Тасмании и число меньших островов. Австралия имеет область почти восьми миллионов квадратных километров. Население Австралии - более чем шестнадцать миллионов человек. Содружество Австралии - капиталист само - управляющий федерацией. </a:t>
            </a:r>
          </a:p>
          <a:p>
            <a:r>
              <a:rPr lang="ru-RU" sz="1200" dirty="0" smtClean="0"/>
              <a:t>Новая Зеландия расположена к юго-востоку от Австралии. Страна состоит из больших островов по имени Северный остров , Остров Южный и Остров </a:t>
            </a:r>
            <a:r>
              <a:rPr lang="ru-RU" sz="1200" dirty="0" err="1" smtClean="0"/>
              <a:t>Стьюарт</a:t>
            </a:r>
            <a:r>
              <a:rPr lang="ru-RU" sz="1200" dirty="0" smtClean="0"/>
              <a:t> и также много маленьких островов. Население Новой Зеландии - более чем три миллиона человек. Новая Зеландия - капиталистическое самоуправляющееся государство и </a:t>
            </a:r>
            <a:r>
              <a:rPr lang="ru-RU" sz="1200" dirty="0" err="1" smtClean="0"/>
              <a:t>meember</a:t>
            </a:r>
            <a:r>
              <a:rPr lang="ru-RU" sz="1200" dirty="0" smtClean="0"/>
              <a:t> Содружества.</a:t>
            </a:r>
          </a:p>
          <a:p>
            <a:endParaRPr lang="ru-RU" sz="1200" dirty="0" smtClean="0"/>
          </a:p>
          <a:p>
            <a:pPr>
              <a:buNone/>
            </a:pPr>
            <a:r>
              <a:rPr lang="ru-RU" sz="1200" dirty="0" smtClean="0"/>
              <a:t> </a:t>
            </a:r>
            <a:endParaRPr lang="ru-RU" sz="1200" dirty="0"/>
          </a:p>
        </p:txBody>
      </p:sp>
    </p:spTree>
  </p:cSld>
  <p:clrMapOvr>
    <a:masterClrMapping/>
  </p:clrMapOvr>
  <p:transition spd="slow">
    <p:pull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English Speaking </a:t>
            </a:r>
            <a:r>
              <a:rPr lang="en-US" sz="2800" dirty="0" smtClean="0"/>
              <a:t>Countries</a:t>
            </a:r>
            <a:r>
              <a:rPr lang="ru-RU" sz="2800" dirty="0" smtClean="0"/>
              <a:t/>
            </a:r>
            <a:br>
              <a:rPr lang="ru-RU" sz="2800" dirty="0" smtClean="0"/>
            </a:br>
            <a:r>
              <a:rPr lang="ru-RU" sz="2800" dirty="0" smtClean="0"/>
              <a:t>(</a:t>
            </a:r>
            <a:r>
              <a:rPr lang="en-US" sz="2800" dirty="0" smtClean="0"/>
              <a:t>America</a:t>
            </a:r>
            <a:r>
              <a:rPr lang="ru-RU" sz="2800" dirty="0" smtClean="0"/>
              <a:t>,</a:t>
            </a:r>
            <a:r>
              <a:rPr lang="en-US" sz="2800" dirty="0" smtClean="0"/>
              <a:t> </a:t>
            </a:r>
            <a:r>
              <a:rPr lang="en-US" sz="2800" dirty="0" smtClean="0"/>
              <a:t>France</a:t>
            </a:r>
            <a:r>
              <a:rPr lang="ru-RU" sz="2800" dirty="0" smtClean="0"/>
              <a:t>,</a:t>
            </a:r>
            <a:r>
              <a:rPr lang="en-US" sz="2800" dirty="0" smtClean="0"/>
              <a:t> </a:t>
            </a:r>
            <a:r>
              <a:rPr lang="en-US" sz="2800" dirty="0" smtClean="0"/>
              <a:t>Canada</a:t>
            </a:r>
            <a:r>
              <a:rPr lang="ru-RU" sz="2800" dirty="0" smtClean="0"/>
              <a:t>,</a:t>
            </a:r>
            <a:r>
              <a:rPr lang="en-US" sz="2800" dirty="0" smtClean="0"/>
              <a:t> </a:t>
            </a:r>
            <a:r>
              <a:rPr lang="en-US" sz="2800" dirty="0" smtClean="0"/>
              <a:t>China</a:t>
            </a:r>
            <a:r>
              <a:rPr lang="ru-RU" sz="2800" dirty="0" smtClean="0"/>
              <a:t>,</a:t>
            </a:r>
            <a:r>
              <a:rPr lang="en-US" sz="2800" dirty="0" smtClean="0"/>
              <a:t> </a:t>
            </a:r>
            <a:r>
              <a:rPr lang="en-US" sz="2800" dirty="0" smtClean="0"/>
              <a:t>Italy</a:t>
            </a:r>
            <a:r>
              <a:rPr lang="ru-RU" sz="2800" dirty="0" smtClean="0"/>
              <a:t>,</a:t>
            </a:r>
            <a:r>
              <a:rPr lang="en-US" sz="2800" dirty="0" smtClean="0"/>
              <a:t> </a:t>
            </a:r>
            <a:r>
              <a:rPr lang="en-US" sz="2800" dirty="0" smtClean="0"/>
              <a:t>Australia</a:t>
            </a:r>
            <a:r>
              <a:rPr lang="ru-RU" sz="2800" dirty="0" smtClean="0"/>
              <a:t>,</a:t>
            </a:r>
            <a:r>
              <a:rPr lang="en-US" sz="2800" dirty="0" smtClean="0"/>
              <a:t> </a:t>
            </a:r>
            <a:r>
              <a:rPr lang="en-US" sz="2800" dirty="0" smtClean="0"/>
              <a:t>Egypt</a:t>
            </a:r>
            <a:r>
              <a:rPr lang="ru-RU" sz="2800" dirty="0" smtClean="0"/>
              <a:t>,</a:t>
            </a:r>
            <a:r>
              <a:rPr lang="en-US" sz="2800" dirty="0" smtClean="0"/>
              <a:t> </a:t>
            </a:r>
            <a:r>
              <a:rPr lang="en-US" sz="2800" dirty="0" smtClean="0"/>
              <a:t>England</a:t>
            </a:r>
            <a:r>
              <a:rPr lang="ru-RU" sz="2800" dirty="0" smtClean="0"/>
              <a:t>,</a:t>
            </a:r>
            <a:r>
              <a:rPr lang="en-US" sz="2800" dirty="0" smtClean="0"/>
              <a:t> Russia</a:t>
            </a:r>
            <a:endParaRPr lang="ru-RU" sz="2800" dirty="0"/>
          </a:p>
        </p:txBody>
      </p:sp>
      <p:pic>
        <p:nvPicPr>
          <p:cNvPr id="1026" name="Picture 2"/>
          <p:cNvPicPr>
            <a:picLocks noGrp="1" noChangeAspect="1" noChangeArrowheads="1"/>
          </p:cNvPicPr>
          <p:nvPr>
            <p:ph sz="quarter" idx="1"/>
          </p:nvPr>
        </p:nvPicPr>
        <p:blipFill>
          <a:blip r:embed="rId2" cstate="print"/>
          <a:srcRect/>
          <a:stretch>
            <a:fillRect/>
          </a:stretch>
        </p:blipFill>
        <p:spPr bwMode="auto">
          <a:xfrm>
            <a:off x="1043608" y="1340768"/>
            <a:ext cx="6912768" cy="4608511"/>
          </a:xfrm>
          <a:prstGeom prst="rect">
            <a:avLst/>
          </a:prstGeom>
          <a:noFill/>
          <a:ln w="9525">
            <a:noFill/>
            <a:miter lim="800000"/>
            <a:headEnd/>
            <a:tailEnd/>
          </a:ln>
        </p:spPr>
      </p:pic>
    </p:spTree>
  </p:cSld>
  <p:clrMapOvr>
    <a:masterClrMapping/>
  </p:clrMapOvr>
  <p:transition spd="slow">
    <p:strips dir="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en-US" dirty="0" smtClean="0"/>
              <a:t>English Speaking Countries</a:t>
            </a:r>
            <a:endParaRPr lang="ru-RU" dirty="0"/>
          </a:p>
        </p:txBody>
      </p:sp>
      <p:pic>
        <p:nvPicPr>
          <p:cNvPr id="2050" name="Picture 2"/>
          <p:cNvPicPr>
            <a:picLocks noGrp="1" noChangeAspect="1" noChangeArrowheads="1"/>
          </p:cNvPicPr>
          <p:nvPr>
            <p:ph sz="quarter" idx="1"/>
          </p:nvPr>
        </p:nvPicPr>
        <p:blipFill>
          <a:blip r:embed="rId2" cstate="print"/>
          <a:srcRect/>
          <a:stretch>
            <a:fillRect/>
          </a:stretch>
        </p:blipFill>
        <p:spPr bwMode="auto">
          <a:xfrm>
            <a:off x="1835696" y="1700808"/>
            <a:ext cx="5544616" cy="4896544"/>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259632" y="260648"/>
            <a:ext cx="6624736" cy="6336704"/>
          </a:xfrm>
          <a:prstGeom prst="rect">
            <a:avLst/>
          </a:prstGeom>
          <a:noFill/>
          <a:ln w="9525">
            <a:noFill/>
            <a:miter lim="800000"/>
            <a:headEnd/>
            <a:tailEnd/>
          </a:ln>
        </p:spPr>
      </p:pic>
    </p:spTree>
  </p:cSld>
  <p:clrMapOvr>
    <a:masterClrMapping/>
  </p:clrMapOvr>
  <p:transition>
    <p:comb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260648"/>
            <a:ext cx="7772400" cy="1143000"/>
          </a:xfrm>
          <a:solidFill>
            <a:schemeClr val="bg1"/>
          </a:solidFill>
          <a:ln>
            <a:solidFill>
              <a:schemeClr val="accent1"/>
            </a:solidFill>
          </a:ln>
        </p:spPr>
        <p:txBody>
          <a:bodyPr/>
          <a:lstStyle/>
          <a:p>
            <a:pPr algn="ctr"/>
            <a:r>
              <a:rPr lang="en-US" dirty="0" smtClean="0">
                <a:solidFill>
                  <a:schemeClr val="accent1"/>
                </a:solidFill>
              </a:rPr>
              <a:t>Thank you for your </a:t>
            </a:r>
            <a:r>
              <a:rPr lang="en-US" dirty="0" smtClean="0">
                <a:solidFill>
                  <a:schemeClr val="accent1"/>
                </a:solidFill>
              </a:rPr>
              <a:t>attention</a:t>
            </a:r>
            <a:r>
              <a:rPr lang="ru-RU" dirty="0" smtClean="0">
                <a:solidFill>
                  <a:schemeClr val="accent1"/>
                </a:solidFill>
              </a:rPr>
              <a:t>!</a:t>
            </a:r>
            <a:endParaRPr lang="ru-RU" dirty="0">
              <a:solidFill>
                <a:schemeClr val="accent1"/>
              </a:solidFill>
            </a:endParaRPr>
          </a:p>
        </p:txBody>
      </p:sp>
      <p:pic>
        <p:nvPicPr>
          <p:cNvPr id="4098" name="Picture 2"/>
          <p:cNvPicPr>
            <a:picLocks noGrp="1" noChangeAspect="1" noChangeArrowheads="1"/>
          </p:cNvPicPr>
          <p:nvPr>
            <p:ph sz="quarter" idx="1"/>
          </p:nvPr>
        </p:nvPicPr>
        <p:blipFill>
          <a:blip r:embed="rId2" cstate="print"/>
          <a:srcRect/>
          <a:stretch>
            <a:fillRect/>
          </a:stretch>
        </p:blipFill>
        <p:spPr bwMode="auto">
          <a:xfrm>
            <a:off x="899592" y="1556792"/>
            <a:ext cx="7776864" cy="4968552"/>
          </a:xfrm>
          <a:prstGeom prst="rect">
            <a:avLst/>
          </a:prstGeom>
          <a:noFill/>
          <a:ln w="9525">
            <a:noFill/>
            <a:miter lim="800000"/>
            <a:headEnd/>
            <a:tailEnd/>
          </a:ln>
        </p:spPr>
      </p:pic>
    </p:spTree>
  </p:cSld>
  <p:clrMapOvr>
    <a:masterClrMapping/>
  </p:clrMapOvr>
  <p:transition spd="slow">
    <p:blinds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80</TotalTime>
  <Words>730</Words>
  <Application>Microsoft Office PowerPoint</Application>
  <PresentationFormat>Экран (4:3)</PresentationFormat>
  <Paragraphs>34</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Справедливость</vt:lpstr>
      <vt:lpstr>English Speaking Countries (Англоязычные страны)</vt:lpstr>
      <vt:lpstr>English Speaking Countries</vt:lpstr>
      <vt:lpstr>Англоязычные страны</vt:lpstr>
      <vt:lpstr>English Speaking Countries (America, France, Canada, China, Italy, Australia, Egypt, England, Russia</vt:lpstr>
      <vt:lpstr>English Speaking Countries</vt:lpstr>
      <vt:lpstr>Слайд 6</vt:lpstr>
      <vt:lpstr>Thank you for your attention!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Speaking Countries (Англоязычные страны)</dc:title>
  <dc:creator>Андрей</dc:creator>
  <cp:lastModifiedBy>Андрей</cp:lastModifiedBy>
  <cp:revision>9</cp:revision>
  <dcterms:created xsi:type="dcterms:W3CDTF">2012-10-21T16:59:10Z</dcterms:created>
  <dcterms:modified xsi:type="dcterms:W3CDTF">2012-10-22T00:41:29Z</dcterms:modified>
</cp:coreProperties>
</file>