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68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718" autoAdjust="0"/>
  </p:normalViewPr>
  <p:slideViewPr>
    <p:cSldViewPr>
      <p:cViewPr varScale="1">
        <p:scale>
          <a:sx n="104" d="100"/>
          <a:sy n="104" d="100"/>
        </p:scale>
        <p:origin x="-16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1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FADD2-28F1-442C-8F5C-773DFA702493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D21E0-CB9C-422A-B312-3A7EA714F57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FADD2-28F1-442C-8F5C-773DFA702493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D21E0-CB9C-422A-B312-3A7EA714F5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FADD2-28F1-442C-8F5C-773DFA702493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D21E0-CB9C-422A-B312-3A7EA714F5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FADD2-28F1-442C-8F5C-773DFA702493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D21E0-CB9C-422A-B312-3A7EA714F5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7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FADD2-28F1-442C-8F5C-773DFA702493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6"/>
            <a:ext cx="762000" cy="365125"/>
          </a:xfrm>
        </p:spPr>
        <p:txBody>
          <a:bodyPr/>
          <a:lstStyle/>
          <a:p>
            <a:fld id="{D7DD21E0-CB9C-422A-B312-3A7EA714F5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FADD2-28F1-442C-8F5C-773DFA702493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D21E0-CB9C-422A-B312-3A7EA714F5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1535113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1" y="2362201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362201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FADD2-28F1-442C-8F5C-773DFA702493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D21E0-CB9C-422A-B312-3A7EA714F5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FADD2-28F1-442C-8F5C-773DFA702493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D21E0-CB9C-422A-B312-3A7EA714F5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FADD2-28F1-442C-8F5C-773DFA702493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D21E0-CB9C-422A-B312-3A7EA714F5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1" y="1524001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FADD2-28F1-442C-8F5C-773DFA702493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D21E0-CB9C-422A-B312-3A7EA714F5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8FADD2-28F1-442C-8F5C-773DFA702493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DD21E0-CB9C-422A-B312-3A7EA714F5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6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68FADD2-28F1-442C-8F5C-773DFA702493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6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6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7DD21E0-CB9C-422A-B312-3A7EA714F57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260648"/>
            <a:ext cx="8229600" cy="864096"/>
          </a:xfrm>
          <a:solidFill>
            <a:schemeClr val="accent6">
              <a:lumMod val="75000"/>
            </a:schemeClr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2800" dirty="0" smtClean="0">
                <a:latin typeface="Arial Black" pitchFamily="34" charset="0"/>
              </a:rPr>
              <a:t>Физкультурный уголок 2-ой младшей группы №1</a:t>
            </a:r>
            <a:endParaRPr lang="ru-RU" sz="2800" dirty="0"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5661248"/>
            <a:ext cx="6400800" cy="100811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7" name="Picture 3" descr="C:\Users\Пользователь\Desktop\1352-2011ф\DSCN081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5782444" y="2074540"/>
            <a:ext cx="3600400" cy="2708920"/>
          </a:xfrm>
          <a:prstGeom prst="rect">
            <a:avLst/>
          </a:prstGeom>
          <a:noFill/>
        </p:spPr>
      </p:pic>
      <p:pic>
        <p:nvPicPr>
          <p:cNvPr id="1028" name="Picture 4" descr="C:\Users\Пользователь\Desktop\1352-2011ф\DSCN081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352635" y="1815716"/>
            <a:ext cx="3528394" cy="3154561"/>
          </a:xfrm>
          <a:prstGeom prst="rect">
            <a:avLst/>
          </a:prstGeom>
          <a:noFill/>
        </p:spPr>
      </p:pic>
      <p:pic>
        <p:nvPicPr>
          <p:cNvPr id="1029" name="Picture 5" descr="C:\Users\Пользователь\Desktop\1352-2011ф\DSCN085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2951819" y="3320989"/>
            <a:ext cx="3528394" cy="31683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Подвижная игра </a:t>
            </a:r>
            <a:r>
              <a:rPr lang="en-US" dirty="0" smtClean="0"/>
              <a:t>“</a:t>
            </a:r>
            <a:r>
              <a:rPr lang="ru-RU" dirty="0" smtClean="0"/>
              <a:t>Солнышко и дождик</a:t>
            </a:r>
            <a:r>
              <a:rPr lang="en-US" dirty="0" smtClean="0"/>
              <a:t>”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63640"/>
            <a:ext cx="82296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1026" name="Picture 2" descr="C:\Users\Пользователь\Desktop\1352-2011ф\DSCN083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1124744"/>
            <a:ext cx="4248472" cy="2664296"/>
          </a:xfrm>
          <a:prstGeom prst="rect">
            <a:avLst/>
          </a:prstGeom>
          <a:noFill/>
        </p:spPr>
      </p:pic>
      <p:pic>
        <p:nvPicPr>
          <p:cNvPr id="1027" name="Picture 3" descr="C:\Users\Пользователь\Desktop\1352-2011ф\DSCN083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1124744"/>
            <a:ext cx="4392488" cy="2664296"/>
          </a:xfrm>
          <a:prstGeom prst="rect">
            <a:avLst/>
          </a:prstGeom>
          <a:noFill/>
        </p:spPr>
      </p:pic>
      <p:pic>
        <p:nvPicPr>
          <p:cNvPr id="1028" name="Picture 4" descr="C:\Users\Пользователь\Desktop\1352-2011ф\DSCN083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411760" y="3717032"/>
            <a:ext cx="4392488" cy="29249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9675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Подвижная игра с </a:t>
            </a:r>
            <a:r>
              <a:rPr lang="ru-RU" dirty="0" err="1" smtClean="0"/>
              <a:t>кольцебросом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V="1">
            <a:off x="457200" y="6309360"/>
            <a:ext cx="8229600" cy="71968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2050" name="Picture 2" descr="C:\Users\Пользователь\Desktop\1352-2011ф\DSCN083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-266327" y="1786608"/>
            <a:ext cx="5328592" cy="4436914"/>
          </a:xfrm>
          <a:prstGeom prst="rect">
            <a:avLst/>
          </a:prstGeom>
          <a:noFill/>
        </p:spPr>
      </p:pic>
      <p:pic>
        <p:nvPicPr>
          <p:cNvPr id="2051" name="Picture 3" descr="C:\Users\Пользователь\Desktop\1352-2011ф\DSCN083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4175856" y="1880930"/>
            <a:ext cx="5328593" cy="42482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ru-RU" dirty="0" smtClean="0"/>
              <a:t>Игры </a:t>
            </a:r>
            <a:r>
              <a:rPr lang="ru-RU" smtClean="0"/>
              <a:t>с мячом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63640"/>
            <a:ext cx="82296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3075" name="Picture 3" descr="C:\Users\Пользователь\Desktop\1352-2011ф\DSCN084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3" y="1340768"/>
            <a:ext cx="4752527" cy="3168352"/>
          </a:xfrm>
          <a:prstGeom prst="rect">
            <a:avLst/>
          </a:prstGeom>
          <a:noFill/>
        </p:spPr>
      </p:pic>
      <p:pic>
        <p:nvPicPr>
          <p:cNvPr id="3076" name="Picture 4" descr="C:\Users\Пользователь\Desktop\1352-2011ф\DSCN084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67944" y="3140968"/>
            <a:ext cx="4896544" cy="35283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45719"/>
          </a:xfrm>
        </p:spPr>
        <p:txBody>
          <a:bodyPr>
            <a:normAutofit fontScale="90000"/>
          </a:bodyPr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63640"/>
            <a:ext cx="82296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1026" name="Picture 2" descr="G:\DCIM\100NIKON\DSCN085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260648"/>
            <a:ext cx="4176464" cy="3384376"/>
          </a:xfrm>
          <a:prstGeom prst="rect">
            <a:avLst/>
          </a:prstGeom>
          <a:noFill/>
        </p:spPr>
      </p:pic>
      <p:pic>
        <p:nvPicPr>
          <p:cNvPr id="1027" name="Picture 3" descr="G:\DCIM\100NIKON\DSCN085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99992" y="260648"/>
            <a:ext cx="4392488" cy="3384376"/>
          </a:xfrm>
          <a:prstGeom prst="rect">
            <a:avLst/>
          </a:prstGeom>
          <a:noFill/>
        </p:spPr>
      </p:pic>
      <p:pic>
        <p:nvPicPr>
          <p:cNvPr id="1028" name="Picture 4" descr="G:\DCIM\100NIKON\DSCN085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27584" y="3789040"/>
            <a:ext cx="7488832" cy="28803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Упражнение на равновесие и ходьба по массажному коврику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45224"/>
            <a:ext cx="8229600" cy="864136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2050" name="Picture 2" descr="C:\Users\Пользователь\Desktop\1352-2011ф\DSCN081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1412777"/>
            <a:ext cx="4320480" cy="3456384"/>
          </a:xfrm>
          <a:prstGeom prst="rect">
            <a:avLst/>
          </a:prstGeom>
          <a:noFill/>
        </p:spPr>
      </p:pic>
      <p:pic>
        <p:nvPicPr>
          <p:cNvPr id="2052" name="Picture 4" descr="C:\Users\Пользователь\Desktop\1352-2011ф\DSCN081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23928" y="2492896"/>
            <a:ext cx="4968553" cy="36004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Упражнения с лентами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661248"/>
            <a:ext cx="8229600" cy="64811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5" name="Picture 3" descr="C:\Users\Пользователь\Desktop\1352-2011ф\DSCN081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60" y="1412776"/>
            <a:ext cx="7776864" cy="51125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Подвижная игра </a:t>
            </a:r>
            <a:r>
              <a:rPr lang="en-US" dirty="0" smtClean="0"/>
              <a:t>“</a:t>
            </a:r>
            <a:r>
              <a:rPr lang="ru-RU" dirty="0" smtClean="0"/>
              <a:t>Лохматый пес</a:t>
            </a:r>
            <a:r>
              <a:rPr lang="en-US" dirty="0" smtClean="0"/>
              <a:t>”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33256"/>
            <a:ext cx="8229600" cy="57610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Пользователь\Desktop\1352-2011ф\DSCN081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139952" y="1988840"/>
            <a:ext cx="4608512" cy="4248472"/>
          </a:xfrm>
          <a:prstGeom prst="rect">
            <a:avLst/>
          </a:prstGeom>
          <a:noFill/>
        </p:spPr>
      </p:pic>
      <p:pic>
        <p:nvPicPr>
          <p:cNvPr id="4099" name="Picture 3" descr="C:\Users\Пользователь\Desktop\1352-2011ф\DSCN082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1188640" y="1268760"/>
            <a:ext cx="5472608" cy="45089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96752"/>
          </a:xfrm>
        </p:spPr>
        <p:txBody>
          <a:bodyPr/>
          <a:lstStyle/>
          <a:p>
            <a:r>
              <a:rPr lang="ru-RU" dirty="0" smtClean="0"/>
              <a:t>Подвижная игра </a:t>
            </a:r>
            <a:r>
              <a:rPr lang="en-US" dirty="0" smtClean="0"/>
              <a:t>“</a:t>
            </a:r>
            <a:r>
              <a:rPr lang="ru-RU" dirty="0" smtClean="0"/>
              <a:t>Гуси-гуси…</a:t>
            </a:r>
            <a:r>
              <a:rPr lang="en-US" dirty="0" smtClean="0"/>
              <a:t>”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093296"/>
            <a:ext cx="8229600" cy="216064"/>
          </a:xfrm>
        </p:spPr>
        <p:txBody>
          <a:bodyPr>
            <a:normAutofit fontScale="32500" lnSpcReduction="20000"/>
          </a:bodyPr>
          <a:lstStyle/>
          <a:p>
            <a:endParaRPr lang="ru-RU" dirty="0"/>
          </a:p>
        </p:txBody>
      </p:sp>
      <p:pic>
        <p:nvPicPr>
          <p:cNvPr id="5122" name="Picture 2" descr="C:\Users\Пользователь\Desktop\1352-2011ф\DSCN082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427984" y="1124744"/>
            <a:ext cx="4392488" cy="3168352"/>
          </a:xfrm>
          <a:prstGeom prst="rect">
            <a:avLst/>
          </a:prstGeom>
          <a:noFill/>
        </p:spPr>
      </p:pic>
      <p:pic>
        <p:nvPicPr>
          <p:cNvPr id="5123" name="Picture 3" descr="C:\Users\Пользователь\Desktop\1352-2011ф\DSCN082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1124744"/>
            <a:ext cx="3600400" cy="3384376"/>
          </a:xfrm>
          <a:prstGeom prst="rect">
            <a:avLst/>
          </a:prstGeom>
          <a:noFill/>
        </p:spPr>
      </p:pic>
      <p:pic>
        <p:nvPicPr>
          <p:cNvPr id="5124" name="Picture 4" descr="C:\Users\Пользователь\Desktop\1352-2011ф\DSCN082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979712" y="4005064"/>
            <a:ext cx="4392488" cy="26642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6876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Подвижная игра </a:t>
            </a:r>
            <a:r>
              <a:rPr lang="en-US" dirty="0" smtClean="0"/>
              <a:t>“</a:t>
            </a:r>
            <a:r>
              <a:rPr lang="ru-RU" dirty="0" smtClean="0"/>
              <a:t>У медведя во бору…</a:t>
            </a:r>
            <a:r>
              <a:rPr lang="en-US" dirty="0" smtClean="0"/>
              <a:t>”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37312"/>
            <a:ext cx="8229600" cy="72048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6146" name="Picture 2" descr="C:\Users\Пользователь\Desktop\1352-2011ф\DSCN082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1268760"/>
            <a:ext cx="4320480" cy="2736304"/>
          </a:xfrm>
          <a:prstGeom prst="rect">
            <a:avLst/>
          </a:prstGeom>
          <a:noFill/>
        </p:spPr>
      </p:pic>
      <p:pic>
        <p:nvPicPr>
          <p:cNvPr id="6147" name="Picture 3" descr="C:\Users\Пользователь\Desktop\1352-2011ф\DSCN082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1268760"/>
            <a:ext cx="4392487" cy="2736304"/>
          </a:xfrm>
          <a:prstGeom prst="rect">
            <a:avLst/>
          </a:prstGeom>
          <a:noFill/>
        </p:spPr>
      </p:pic>
      <p:pic>
        <p:nvPicPr>
          <p:cNvPr id="6148" name="Picture 4" descr="C:\Users\Пользователь\Desktop\1352-2011ф\DSCN082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9512" y="4077072"/>
            <a:ext cx="4320480" cy="2592288"/>
          </a:xfrm>
          <a:prstGeom prst="rect">
            <a:avLst/>
          </a:prstGeom>
          <a:noFill/>
        </p:spPr>
      </p:pic>
      <p:pic>
        <p:nvPicPr>
          <p:cNvPr id="6149" name="Picture 5" descr="C:\Users\Пользователь\Desktop\1352-2011ф\DSCN0829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572000" y="4077072"/>
            <a:ext cx="4392488" cy="2592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4076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Подвижная игра </a:t>
            </a:r>
            <a:r>
              <a:rPr lang="en-US" dirty="0" smtClean="0"/>
              <a:t>“</a:t>
            </a:r>
            <a:r>
              <a:rPr lang="ru-RU" dirty="0" smtClean="0"/>
              <a:t>Лиса в курятнике</a:t>
            </a:r>
            <a:r>
              <a:rPr lang="en-US" dirty="0" smtClean="0"/>
              <a:t>”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165304"/>
            <a:ext cx="8229600" cy="144056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7170" name="Picture 2" descr="C:\Users\Пользователь\Desktop\1352-2011ф\DSCN083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468560" y="1340768"/>
            <a:ext cx="4752528" cy="3168352"/>
          </a:xfrm>
          <a:prstGeom prst="rect">
            <a:avLst/>
          </a:prstGeom>
          <a:noFill/>
        </p:spPr>
      </p:pic>
      <p:pic>
        <p:nvPicPr>
          <p:cNvPr id="7171" name="Picture 3" descr="C:\Users\Пользователь\Desktop\1352-2011ф\DSCN083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3968" y="2564904"/>
            <a:ext cx="4860032" cy="39602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Подвижная игра </a:t>
            </a:r>
            <a:r>
              <a:rPr lang="en-US" dirty="0" smtClean="0"/>
              <a:t>“</a:t>
            </a:r>
            <a:r>
              <a:rPr lang="ru-RU" dirty="0" smtClean="0"/>
              <a:t>Сбей кегли</a:t>
            </a:r>
            <a:r>
              <a:rPr lang="en-US" smtClean="0"/>
              <a:t>”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37312"/>
            <a:ext cx="8229600" cy="72048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8194" name="Picture 2" descr="C:\Users\Пользователь\Desktop\1352-2011ф\DSCN083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-805879" y="2290663"/>
            <a:ext cx="5112568" cy="3500810"/>
          </a:xfrm>
          <a:prstGeom prst="rect">
            <a:avLst/>
          </a:prstGeom>
          <a:noFill/>
        </p:spPr>
      </p:pic>
      <p:pic>
        <p:nvPicPr>
          <p:cNvPr id="8195" name="Picture 3" descr="C:\Users\Пользователь\Desktop\1352-2011ф\DSCN083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635896" y="1988840"/>
            <a:ext cx="5508104" cy="4608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266</TotalTime>
  <Words>66</Words>
  <Application>Microsoft Office PowerPoint</Application>
  <PresentationFormat>Экран (4:3)</PresentationFormat>
  <Paragraphs>11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Апекс</vt:lpstr>
      <vt:lpstr>Физкультурный уголок 2-ой младшей группы №1</vt:lpstr>
      <vt:lpstr>Слайд 2</vt:lpstr>
      <vt:lpstr>Упражнение на равновесие и ходьба по массажному коврику</vt:lpstr>
      <vt:lpstr>Упражнения с лентами</vt:lpstr>
      <vt:lpstr>Подвижная игра “Лохматый пес”</vt:lpstr>
      <vt:lpstr>Подвижная игра “Гуси-гуси…”</vt:lpstr>
      <vt:lpstr>Подвижная игра “У медведя во бору…”</vt:lpstr>
      <vt:lpstr>Подвижная игра “Лиса в курятнике”</vt:lpstr>
      <vt:lpstr>Подвижная игра “Сбей кегли”</vt:lpstr>
      <vt:lpstr>Подвижная игра “Солнышко и дождик”</vt:lpstr>
      <vt:lpstr>Подвижная игра с кольцебросом</vt:lpstr>
      <vt:lpstr>Игры с мячом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root</cp:lastModifiedBy>
  <cp:revision>61</cp:revision>
  <dcterms:created xsi:type="dcterms:W3CDTF">2011-11-12T14:22:03Z</dcterms:created>
  <dcterms:modified xsi:type="dcterms:W3CDTF">2012-11-14T08:28:51Z</dcterms:modified>
</cp:coreProperties>
</file>