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5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3653" r:id="rId2"/>
    <p:sldMasterId id="2147483655" r:id="rId3"/>
  </p:sldMasterIdLst>
  <p:sldIdLst>
    <p:sldId id="258" r:id="rId4"/>
    <p:sldId id="259" r:id="rId5"/>
    <p:sldId id="276" r:id="rId6"/>
    <p:sldId id="277" r:id="rId7"/>
    <p:sldId id="274" r:id="rId8"/>
    <p:sldId id="262" r:id="rId9"/>
    <p:sldId id="257" r:id="rId10"/>
    <p:sldId id="266" r:id="rId11"/>
    <p:sldId id="260" r:id="rId12"/>
    <p:sldId id="278" r:id="rId13"/>
    <p:sldId id="269" r:id="rId14"/>
    <p:sldId id="275" r:id="rId15"/>
    <p:sldId id="263" r:id="rId16"/>
    <p:sldId id="279" r:id="rId1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  <a:srgbClr val="FFFF99"/>
    <a:srgbClr val="E2286A"/>
    <a:srgbClr val="004472"/>
    <a:srgbClr val="000000"/>
    <a:srgbClr val="80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1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tableStyles" Target="tableStyle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0" Type="http://schemas.openxmlformats.org/officeDocument/2006/relationships/slide" Target="slides/slide7.xml"/><Relationship Id="rId19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3800475" y="1789113"/>
            <a:ext cx="5340350" cy="5056187"/>
            <a:chOff x="2394" y="1127"/>
            <a:chExt cx="3364" cy="3185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ltGray">
            <a:xfrm>
              <a:off x="4230" y="1365"/>
              <a:ext cx="197" cy="102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" name="Oval 4"/>
            <p:cNvSpPr>
              <a:spLocks noChangeArrowheads="1"/>
            </p:cNvSpPr>
            <p:nvPr/>
          </p:nvSpPr>
          <p:spPr bwMode="ltGray">
            <a:xfrm>
              <a:off x="4299" y="1185"/>
              <a:ext cx="47" cy="47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" name="Rectangle 5"/>
            <p:cNvSpPr>
              <a:spLocks noChangeArrowheads="1"/>
            </p:cNvSpPr>
            <p:nvPr/>
          </p:nvSpPr>
          <p:spPr bwMode="ltGray">
            <a:xfrm rot="995337">
              <a:off x="5205" y="1495"/>
              <a:ext cx="6" cy="207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" name="Freeform 6"/>
            <p:cNvSpPr>
              <a:spLocks noEditPoints="1"/>
            </p:cNvSpPr>
            <p:nvPr/>
          </p:nvSpPr>
          <p:spPr bwMode="ltGray">
            <a:xfrm>
              <a:off x="4871" y="3508"/>
              <a:ext cx="66" cy="96"/>
            </a:xfrm>
            <a:custGeom>
              <a:avLst/>
              <a:gdLst/>
              <a:ahLst/>
              <a:cxnLst>
                <a:cxn ang="0">
                  <a:pos x="18" y="96"/>
                </a:cxn>
                <a:cxn ang="0">
                  <a:pos x="42" y="78"/>
                </a:cxn>
                <a:cxn ang="0">
                  <a:pos x="60" y="60"/>
                </a:cxn>
                <a:cxn ang="0">
                  <a:pos x="66" y="36"/>
                </a:cxn>
                <a:cxn ang="0">
                  <a:pos x="60" y="12"/>
                </a:cxn>
                <a:cxn ang="0">
                  <a:pos x="36" y="0"/>
                </a:cxn>
                <a:cxn ang="0">
                  <a:pos x="24" y="6"/>
                </a:cxn>
                <a:cxn ang="0">
                  <a:pos x="12" y="12"/>
                </a:cxn>
                <a:cxn ang="0">
                  <a:pos x="0" y="36"/>
                </a:cxn>
                <a:cxn ang="0">
                  <a:pos x="0" y="60"/>
                </a:cxn>
                <a:cxn ang="0">
                  <a:pos x="12" y="84"/>
                </a:cxn>
                <a:cxn ang="0">
                  <a:pos x="18" y="96"/>
                </a:cxn>
                <a:cxn ang="0">
                  <a:pos x="18" y="96"/>
                </a:cxn>
                <a:cxn ang="0">
                  <a:pos x="42" y="18"/>
                </a:cxn>
                <a:cxn ang="0">
                  <a:pos x="54" y="24"/>
                </a:cxn>
                <a:cxn ang="0">
                  <a:pos x="60" y="36"/>
                </a:cxn>
                <a:cxn ang="0">
                  <a:pos x="60" y="48"/>
                </a:cxn>
                <a:cxn ang="0">
                  <a:pos x="54" y="54"/>
                </a:cxn>
                <a:cxn ang="0">
                  <a:pos x="36" y="72"/>
                </a:cxn>
                <a:cxn ang="0">
                  <a:pos x="24" y="78"/>
                </a:cxn>
                <a:cxn ang="0">
                  <a:pos x="24" y="78"/>
                </a:cxn>
                <a:cxn ang="0">
                  <a:pos x="12" y="48"/>
                </a:cxn>
                <a:cxn ang="0">
                  <a:pos x="18" y="24"/>
                </a:cxn>
                <a:cxn ang="0">
                  <a:pos x="30" y="18"/>
                </a:cxn>
                <a:cxn ang="0">
                  <a:pos x="42" y="18"/>
                </a:cxn>
                <a:cxn ang="0">
                  <a:pos x="42" y="18"/>
                </a:cxn>
              </a:cxnLst>
              <a:rect l="0" t="0" r="r" b="b"/>
              <a:pathLst>
                <a:path w="66" h="96">
                  <a:moveTo>
                    <a:pt x="18" y="96"/>
                  </a:moveTo>
                  <a:lnTo>
                    <a:pt x="42" y="78"/>
                  </a:lnTo>
                  <a:lnTo>
                    <a:pt x="60" y="60"/>
                  </a:lnTo>
                  <a:lnTo>
                    <a:pt x="66" y="36"/>
                  </a:lnTo>
                  <a:lnTo>
                    <a:pt x="60" y="12"/>
                  </a:lnTo>
                  <a:lnTo>
                    <a:pt x="36" y="0"/>
                  </a:lnTo>
                  <a:lnTo>
                    <a:pt x="24" y="6"/>
                  </a:lnTo>
                  <a:lnTo>
                    <a:pt x="12" y="12"/>
                  </a:lnTo>
                  <a:lnTo>
                    <a:pt x="0" y="36"/>
                  </a:lnTo>
                  <a:lnTo>
                    <a:pt x="0" y="60"/>
                  </a:lnTo>
                  <a:lnTo>
                    <a:pt x="12" y="84"/>
                  </a:lnTo>
                  <a:lnTo>
                    <a:pt x="18" y="96"/>
                  </a:lnTo>
                  <a:lnTo>
                    <a:pt x="18" y="96"/>
                  </a:lnTo>
                  <a:close/>
                  <a:moveTo>
                    <a:pt x="42" y="18"/>
                  </a:moveTo>
                  <a:lnTo>
                    <a:pt x="54" y="24"/>
                  </a:lnTo>
                  <a:lnTo>
                    <a:pt x="60" y="36"/>
                  </a:lnTo>
                  <a:lnTo>
                    <a:pt x="60" y="48"/>
                  </a:lnTo>
                  <a:lnTo>
                    <a:pt x="54" y="54"/>
                  </a:lnTo>
                  <a:lnTo>
                    <a:pt x="36" y="72"/>
                  </a:lnTo>
                  <a:lnTo>
                    <a:pt x="24" y="78"/>
                  </a:lnTo>
                  <a:lnTo>
                    <a:pt x="24" y="78"/>
                  </a:lnTo>
                  <a:lnTo>
                    <a:pt x="12" y="48"/>
                  </a:lnTo>
                  <a:lnTo>
                    <a:pt x="18" y="24"/>
                  </a:lnTo>
                  <a:lnTo>
                    <a:pt x="30" y="18"/>
                  </a:lnTo>
                  <a:lnTo>
                    <a:pt x="42" y="18"/>
                  </a:lnTo>
                  <a:lnTo>
                    <a:pt x="42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" name="Rectangle 7"/>
            <p:cNvSpPr>
              <a:spLocks noChangeArrowheads="1"/>
            </p:cNvSpPr>
            <p:nvPr/>
          </p:nvSpPr>
          <p:spPr bwMode="ltGray">
            <a:xfrm rot="91736">
              <a:off x="5487" y="1535"/>
              <a:ext cx="6" cy="1998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" name="Rectangle 8"/>
            <p:cNvSpPr>
              <a:spLocks noChangeArrowheads="1"/>
            </p:cNvSpPr>
            <p:nvPr/>
          </p:nvSpPr>
          <p:spPr bwMode="ltGray">
            <a:xfrm rot="-926223">
              <a:off x="5640" y="1521"/>
              <a:ext cx="6" cy="881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" name="Rectangle 9"/>
            <p:cNvSpPr>
              <a:spLocks noChangeArrowheads="1"/>
            </p:cNvSpPr>
            <p:nvPr/>
          </p:nvSpPr>
          <p:spPr bwMode="ltGray">
            <a:xfrm rot="-1140313">
              <a:off x="3444" y="1816"/>
              <a:ext cx="6" cy="203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" name="Rectangle 10"/>
            <p:cNvSpPr>
              <a:spLocks noChangeArrowheads="1"/>
            </p:cNvSpPr>
            <p:nvPr/>
          </p:nvSpPr>
          <p:spPr bwMode="ltGray">
            <a:xfrm rot="1114412">
              <a:off x="2757" y="1821"/>
              <a:ext cx="6" cy="2119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3" name="Rectangle 11"/>
            <p:cNvSpPr>
              <a:spLocks noChangeArrowheads="1"/>
            </p:cNvSpPr>
            <p:nvPr/>
          </p:nvSpPr>
          <p:spPr bwMode="ltGray">
            <a:xfrm rot="254676">
              <a:off x="3035" y="1870"/>
              <a:ext cx="6" cy="1906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4" name="Freeform 12"/>
            <p:cNvSpPr>
              <a:spLocks/>
            </p:cNvSpPr>
            <p:nvPr/>
          </p:nvSpPr>
          <p:spPr bwMode="ltGray">
            <a:xfrm>
              <a:off x="4007" y="3021"/>
              <a:ext cx="623" cy="156"/>
            </a:xfrm>
            <a:custGeom>
              <a:avLst/>
              <a:gdLst/>
              <a:ahLst/>
              <a:cxnLst>
                <a:cxn ang="0">
                  <a:pos x="6" y="18"/>
                </a:cxn>
                <a:cxn ang="0">
                  <a:pos x="162" y="36"/>
                </a:cxn>
                <a:cxn ang="0">
                  <a:pos x="251" y="36"/>
                </a:cxn>
                <a:cxn ang="0">
                  <a:pos x="354" y="30"/>
                </a:cxn>
                <a:cxn ang="0">
                  <a:pos x="473" y="18"/>
                </a:cxn>
                <a:cxn ang="0">
                  <a:pos x="611" y="0"/>
                </a:cxn>
                <a:cxn ang="0">
                  <a:pos x="623" y="114"/>
                </a:cxn>
                <a:cxn ang="0">
                  <a:pos x="497" y="138"/>
                </a:cxn>
                <a:cxn ang="0">
                  <a:pos x="414" y="150"/>
                </a:cxn>
                <a:cxn ang="0">
                  <a:pos x="318" y="156"/>
                </a:cxn>
                <a:cxn ang="0">
                  <a:pos x="215" y="156"/>
                </a:cxn>
                <a:cxn ang="0">
                  <a:pos x="108" y="150"/>
                </a:cxn>
                <a:cxn ang="0">
                  <a:pos x="0" y="132"/>
                </a:cxn>
                <a:cxn ang="0">
                  <a:pos x="6" y="18"/>
                </a:cxn>
                <a:cxn ang="0">
                  <a:pos x="6" y="18"/>
                </a:cxn>
              </a:cxnLst>
              <a:rect l="0" t="0" r="r" b="b"/>
              <a:pathLst>
                <a:path w="623" h="156">
                  <a:moveTo>
                    <a:pt x="6" y="18"/>
                  </a:moveTo>
                  <a:lnTo>
                    <a:pt x="162" y="36"/>
                  </a:lnTo>
                  <a:lnTo>
                    <a:pt x="251" y="36"/>
                  </a:lnTo>
                  <a:lnTo>
                    <a:pt x="354" y="30"/>
                  </a:lnTo>
                  <a:lnTo>
                    <a:pt x="473" y="18"/>
                  </a:lnTo>
                  <a:lnTo>
                    <a:pt x="611" y="0"/>
                  </a:lnTo>
                  <a:lnTo>
                    <a:pt x="623" y="114"/>
                  </a:lnTo>
                  <a:lnTo>
                    <a:pt x="497" y="138"/>
                  </a:lnTo>
                  <a:lnTo>
                    <a:pt x="414" y="150"/>
                  </a:lnTo>
                  <a:lnTo>
                    <a:pt x="318" y="156"/>
                  </a:lnTo>
                  <a:lnTo>
                    <a:pt x="215" y="156"/>
                  </a:lnTo>
                  <a:lnTo>
                    <a:pt x="108" y="150"/>
                  </a:lnTo>
                  <a:lnTo>
                    <a:pt x="0" y="132"/>
                  </a:lnTo>
                  <a:lnTo>
                    <a:pt x="6" y="18"/>
                  </a:lnTo>
                  <a:lnTo>
                    <a:pt x="6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" name="Freeform 13"/>
            <p:cNvSpPr>
              <a:spLocks/>
            </p:cNvSpPr>
            <p:nvPr/>
          </p:nvSpPr>
          <p:spPr bwMode="ltGray">
            <a:xfrm>
              <a:off x="4762" y="3591"/>
              <a:ext cx="996" cy="126"/>
            </a:xfrm>
            <a:custGeom>
              <a:avLst/>
              <a:gdLst/>
              <a:ahLst/>
              <a:cxnLst>
                <a:cxn ang="0">
                  <a:pos x="754" y="6"/>
                </a:cxn>
                <a:cxn ang="0">
                  <a:pos x="652" y="6"/>
                </a:cxn>
                <a:cxn ang="0">
                  <a:pos x="563" y="6"/>
                </a:cxn>
                <a:cxn ang="0">
                  <a:pos x="479" y="6"/>
                </a:cxn>
                <a:cxn ang="0">
                  <a:pos x="401" y="6"/>
                </a:cxn>
                <a:cxn ang="0">
                  <a:pos x="335" y="0"/>
                </a:cxn>
                <a:cxn ang="0">
                  <a:pos x="276" y="0"/>
                </a:cxn>
                <a:cxn ang="0">
                  <a:pos x="222" y="0"/>
                </a:cxn>
                <a:cxn ang="0">
                  <a:pos x="180" y="6"/>
                </a:cxn>
                <a:cxn ang="0">
                  <a:pos x="138" y="6"/>
                </a:cxn>
                <a:cxn ang="0">
                  <a:pos x="108" y="6"/>
                </a:cxn>
                <a:cxn ang="0">
                  <a:pos x="54" y="6"/>
                </a:cxn>
                <a:cxn ang="0">
                  <a:pos x="24" y="12"/>
                </a:cxn>
                <a:cxn ang="0">
                  <a:pos x="6" y="18"/>
                </a:cxn>
                <a:cxn ang="0">
                  <a:pos x="0" y="24"/>
                </a:cxn>
                <a:cxn ang="0">
                  <a:pos x="12" y="42"/>
                </a:cxn>
                <a:cxn ang="0">
                  <a:pos x="18" y="48"/>
                </a:cxn>
                <a:cxn ang="0">
                  <a:pos x="30" y="54"/>
                </a:cxn>
                <a:cxn ang="0">
                  <a:pos x="60" y="60"/>
                </a:cxn>
                <a:cxn ang="0">
                  <a:pos x="90" y="72"/>
                </a:cxn>
                <a:cxn ang="0">
                  <a:pos x="144" y="84"/>
                </a:cxn>
                <a:cxn ang="0">
                  <a:pos x="210" y="90"/>
                </a:cxn>
                <a:cxn ang="0">
                  <a:pos x="293" y="102"/>
                </a:cxn>
                <a:cxn ang="0">
                  <a:pos x="389" y="108"/>
                </a:cxn>
                <a:cxn ang="0">
                  <a:pos x="503" y="120"/>
                </a:cxn>
                <a:cxn ang="0">
                  <a:pos x="622" y="120"/>
                </a:cxn>
                <a:cxn ang="0">
                  <a:pos x="754" y="126"/>
                </a:cxn>
                <a:cxn ang="0">
                  <a:pos x="873" y="126"/>
                </a:cxn>
                <a:cxn ang="0">
                  <a:pos x="993" y="126"/>
                </a:cxn>
                <a:cxn ang="0">
                  <a:pos x="993" y="12"/>
                </a:cxn>
                <a:cxn ang="0">
                  <a:pos x="879" y="12"/>
                </a:cxn>
                <a:cxn ang="0">
                  <a:pos x="754" y="6"/>
                </a:cxn>
                <a:cxn ang="0">
                  <a:pos x="754" y="6"/>
                </a:cxn>
              </a:cxnLst>
              <a:rect l="0" t="0" r="r" b="b"/>
              <a:pathLst>
                <a:path w="993" h="126">
                  <a:moveTo>
                    <a:pt x="754" y="6"/>
                  </a:moveTo>
                  <a:lnTo>
                    <a:pt x="652" y="6"/>
                  </a:lnTo>
                  <a:lnTo>
                    <a:pt x="563" y="6"/>
                  </a:lnTo>
                  <a:lnTo>
                    <a:pt x="479" y="6"/>
                  </a:lnTo>
                  <a:lnTo>
                    <a:pt x="401" y="6"/>
                  </a:lnTo>
                  <a:lnTo>
                    <a:pt x="335" y="0"/>
                  </a:lnTo>
                  <a:lnTo>
                    <a:pt x="276" y="0"/>
                  </a:lnTo>
                  <a:lnTo>
                    <a:pt x="222" y="0"/>
                  </a:lnTo>
                  <a:lnTo>
                    <a:pt x="180" y="6"/>
                  </a:lnTo>
                  <a:lnTo>
                    <a:pt x="138" y="6"/>
                  </a:lnTo>
                  <a:lnTo>
                    <a:pt x="108" y="6"/>
                  </a:lnTo>
                  <a:lnTo>
                    <a:pt x="54" y="6"/>
                  </a:lnTo>
                  <a:lnTo>
                    <a:pt x="24" y="12"/>
                  </a:lnTo>
                  <a:lnTo>
                    <a:pt x="6" y="18"/>
                  </a:lnTo>
                  <a:lnTo>
                    <a:pt x="0" y="24"/>
                  </a:lnTo>
                  <a:lnTo>
                    <a:pt x="12" y="42"/>
                  </a:lnTo>
                  <a:lnTo>
                    <a:pt x="18" y="48"/>
                  </a:lnTo>
                  <a:lnTo>
                    <a:pt x="30" y="54"/>
                  </a:lnTo>
                  <a:lnTo>
                    <a:pt x="60" y="60"/>
                  </a:lnTo>
                  <a:lnTo>
                    <a:pt x="90" y="72"/>
                  </a:lnTo>
                  <a:lnTo>
                    <a:pt x="144" y="84"/>
                  </a:lnTo>
                  <a:lnTo>
                    <a:pt x="210" y="90"/>
                  </a:lnTo>
                  <a:lnTo>
                    <a:pt x="293" y="102"/>
                  </a:lnTo>
                  <a:lnTo>
                    <a:pt x="389" y="108"/>
                  </a:lnTo>
                  <a:lnTo>
                    <a:pt x="503" y="120"/>
                  </a:lnTo>
                  <a:lnTo>
                    <a:pt x="622" y="120"/>
                  </a:lnTo>
                  <a:lnTo>
                    <a:pt x="754" y="126"/>
                  </a:lnTo>
                  <a:lnTo>
                    <a:pt x="873" y="126"/>
                  </a:lnTo>
                  <a:lnTo>
                    <a:pt x="993" y="126"/>
                  </a:lnTo>
                  <a:lnTo>
                    <a:pt x="993" y="12"/>
                  </a:lnTo>
                  <a:lnTo>
                    <a:pt x="879" y="12"/>
                  </a:lnTo>
                  <a:lnTo>
                    <a:pt x="754" y="6"/>
                  </a:lnTo>
                  <a:lnTo>
                    <a:pt x="754" y="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6" name="Freeform 14"/>
            <p:cNvSpPr>
              <a:spLocks/>
            </p:cNvSpPr>
            <p:nvPr/>
          </p:nvSpPr>
          <p:spPr bwMode="ltGray">
            <a:xfrm>
              <a:off x="4786" y="3645"/>
              <a:ext cx="972" cy="24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4" y="54"/>
                </a:cxn>
                <a:cxn ang="0">
                  <a:pos x="66" y="96"/>
                </a:cxn>
                <a:cxn ang="0">
                  <a:pos x="120" y="137"/>
                </a:cxn>
                <a:cxn ang="0">
                  <a:pos x="198" y="173"/>
                </a:cxn>
                <a:cxn ang="0">
                  <a:pos x="293" y="203"/>
                </a:cxn>
                <a:cxn ang="0">
                  <a:pos x="353" y="215"/>
                </a:cxn>
                <a:cxn ang="0">
                  <a:pos x="413" y="227"/>
                </a:cxn>
                <a:cxn ang="0">
                  <a:pos x="479" y="233"/>
                </a:cxn>
                <a:cxn ang="0">
                  <a:pos x="556" y="239"/>
                </a:cxn>
                <a:cxn ang="0">
                  <a:pos x="634" y="245"/>
                </a:cxn>
                <a:cxn ang="0">
                  <a:pos x="724" y="245"/>
                </a:cxn>
                <a:cxn ang="0">
                  <a:pos x="855" y="245"/>
                </a:cxn>
                <a:cxn ang="0">
                  <a:pos x="969" y="239"/>
                </a:cxn>
                <a:cxn ang="0">
                  <a:pos x="969" y="60"/>
                </a:cxn>
                <a:cxn ang="0">
                  <a:pos x="700" y="60"/>
                </a:cxn>
                <a:cxn ang="0">
                  <a:pos x="503" y="54"/>
                </a:cxn>
                <a:cxn ang="0">
                  <a:pos x="317" y="42"/>
                </a:cxn>
                <a:cxn ang="0">
                  <a:pos x="150" y="24"/>
                </a:cxn>
                <a:cxn ang="0">
                  <a:pos x="72" y="12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969" h="245">
                  <a:moveTo>
                    <a:pt x="0" y="0"/>
                  </a:moveTo>
                  <a:lnTo>
                    <a:pt x="24" y="54"/>
                  </a:lnTo>
                  <a:lnTo>
                    <a:pt x="66" y="96"/>
                  </a:lnTo>
                  <a:lnTo>
                    <a:pt x="120" y="137"/>
                  </a:lnTo>
                  <a:lnTo>
                    <a:pt x="198" y="173"/>
                  </a:lnTo>
                  <a:lnTo>
                    <a:pt x="293" y="203"/>
                  </a:lnTo>
                  <a:lnTo>
                    <a:pt x="353" y="215"/>
                  </a:lnTo>
                  <a:lnTo>
                    <a:pt x="413" y="227"/>
                  </a:lnTo>
                  <a:lnTo>
                    <a:pt x="479" y="233"/>
                  </a:lnTo>
                  <a:lnTo>
                    <a:pt x="556" y="239"/>
                  </a:lnTo>
                  <a:lnTo>
                    <a:pt x="634" y="245"/>
                  </a:lnTo>
                  <a:lnTo>
                    <a:pt x="724" y="245"/>
                  </a:lnTo>
                  <a:lnTo>
                    <a:pt x="855" y="245"/>
                  </a:lnTo>
                  <a:lnTo>
                    <a:pt x="969" y="239"/>
                  </a:lnTo>
                  <a:lnTo>
                    <a:pt x="969" y="60"/>
                  </a:lnTo>
                  <a:lnTo>
                    <a:pt x="700" y="60"/>
                  </a:lnTo>
                  <a:lnTo>
                    <a:pt x="503" y="54"/>
                  </a:lnTo>
                  <a:lnTo>
                    <a:pt x="317" y="42"/>
                  </a:lnTo>
                  <a:lnTo>
                    <a:pt x="150" y="24"/>
                  </a:lnTo>
                  <a:lnTo>
                    <a:pt x="72" y="1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7" name="Freeform 15"/>
            <p:cNvSpPr>
              <a:spLocks/>
            </p:cNvSpPr>
            <p:nvPr/>
          </p:nvSpPr>
          <p:spPr bwMode="ltGray">
            <a:xfrm>
              <a:off x="4804" y="3591"/>
              <a:ext cx="954" cy="90"/>
            </a:xfrm>
            <a:custGeom>
              <a:avLst/>
              <a:gdLst/>
              <a:ahLst/>
              <a:cxnLst>
                <a:cxn ang="0">
                  <a:pos x="700" y="0"/>
                </a:cxn>
                <a:cxn ang="0">
                  <a:pos x="598" y="0"/>
                </a:cxn>
                <a:cxn ang="0">
                  <a:pos x="515" y="0"/>
                </a:cxn>
                <a:cxn ang="0">
                  <a:pos x="431" y="0"/>
                </a:cxn>
                <a:cxn ang="0">
                  <a:pos x="365" y="0"/>
                </a:cxn>
                <a:cxn ang="0">
                  <a:pos x="299" y="0"/>
                </a:cxn>
                <a:cxn ang="0">
                  <a:pos x="245" y="0"/>
                </a:cxn>
                <a:cxn ang="0">
                  <a:pos x="198" y="0"/>
                </a:cxn>
                <a:cxn ang="0">
                  <a:pos x="162" y="0"/>
                </a:cxn>
                <a:cxn ang="0">
                  <a:pos x="126" y="6"/>
                </a:cxn>
                <a:cxn ang="0">
                  <a:pos x="96" y="6"/>
                </a:cxn>
                <a:cxn ang="0">
                  <a:pos x="54" y="12"/>
                </a:cxn>
                <a:cxn ang="0">
                  <a:pos x="30" y="12"/>
                </a:cxn>
                <a:cxn ang="0">
                  <a:pos x="12" y="18"/>
                </a:cxn>
                <a:cxn ang="0">
                  <a:pos x="6" y="18"/>
                </a:cxn>
                <a:cxn ang="0">
                  <a:pos x="0" y="24"/>
                </a:cxn>
                <a:cxn ang="0">
                  <a:pos x="6" y="30"/>
                </a:cxn>
                <a:cxn ang="0">
                  <a:pos x="24" y="36"/>
                </a:cxn>
                <a:cxn ang="0">
                  <a:pos x="54" y="42"/>
                </a:cxn>
                <a:cxn ang="0">
                  <a:pos x="102" y="54"/>
                </a:cxn>
                <a:cxn ang="0">
                  <a:pos x="168" y="60"/>
                </a:cxn>
                <a:cxn ang="0">
                  <a:pos x="251" y="66"/>
                </a:cxn>
                <a:cxn ang="0">
                  <a:pos x="341" y="78"/>
                </a:cxn>
                <a:cxn ang="0">
                  <a:pos x="449" y="84"/>
                </a:cxn>
                <a:cxn ang="0">
                  <a:pos x="568" y="84"/>
                </a:cxn>
                <a:cxn ang="0">
                  <a:pos x="694" y="90"/>
                </a:cxn>
                <a:cxn ang="0">
                  <a:pos x="825" y="90"/>
                </a:cxn>
                <a:cxn ang="0">
                  <a:pos x="951" y="90"/>
                </a:cxn>
                <a:cxn ang="0">
                  <a:pos x="951" y="6"/>
                </a:cxn>
                <a:cxn ang="0">
                  <a:pos x="831" y="6"/>
                </a:cxn>
                <a:cxn ang="0">
                  <a:pos x="772" y="6"/>
                </a:cxn>
                <a:cxn ang="0">
                  <a:pos x="700" y="0"/>
                </a:cxn>
                <a:cxn ang="0">
                  <a:pos x="700" y="0"/>
                </a:cxn>
              </a:cxnLst>
              <a:rect l="0" t="0" r="r" b="b"/>
              <a:pathLst>
                <a:path w="951" h="90">
                  <a:moveTo>
                    <a:pt x="700" y="0"/>
                  </a:moveTo>
                  <a:lnTo>
                    <a:pt x="598" y="0"/>
                  </a:lnTo>
                  <a:lnTo>
                    <a:pt x="515" y="0"/>
                  </a:lnTo>
                  <a:lnTo>
                    <a:pt x="431" y="0"/>
                  </a:lnTo>
                  <a:lnTo>
                    <a:pt x="365" y="0"/>
                  </a:lnTo>
                  <a:lnTo>
                    <a:pt x="299" y="0"/>
                  </a:lnTo>
                  <a:lnTo>
                    <a:pt x="245" y="0"/>
                  </a:lnTo>
                  <a:lnTo>
                    <a:pt x="198" y="0"/>
                  </a:lnTo>
                  <a:lnTo>
                    <a:pt x="162" y="0"/>
                  </a:lnTo>
                  <a:lnTo>
                    <a:pt x="126" y="6"/>
                  </a:lnTo>
                  <a:lnTo>
                    <a:pt x="96" y="6"/>
                  </a:lnTo>
                  <a:lnTo>
                    <a:pt x="54" y="12"/>
                  </a:lnTo>
                  <a:lnTo>
                    <a:pt x="30" y="12"/>
                  </a:lnTo>
                  <a:lnTo>
                    <a:pt x="12" y="18"/>
                  </a:lnTo>
                  <a:lnTo>
                    <a:pt x="6" y="18"/>
                  </a:lnTo>
                  <a:lnTo>
                    <a:pt x="0" y="24"/>
                  </a:lnTo>
                  <a:lnTo>
                    <a:pt x="6" y="30"/>
                  </a:lnTo>
                  <a:lnTo>
                    <a:pt x="24" y="36"/>
                  </a:lnTo>
                  <a:lnTo>
                    <a:pt x="54" y="42"/>
                  </a:lnTo>
                  <a:lnTo>
                    <a:pt x="102" y="54"/>
                  </a:lnTo>
                  <a:lnTo>
                    <a:pt x="168" y="60"/>
                  </a:lnTo>
                  <a:lnTo>
                    <a:pt x="251" y="66"/>
                  </a:lnTo>
                  <a:lnTo>
                    <a:pt x="341" y="78"/>
                  </a:lnTo>
                  <a:lnTo>
                    <a:pt x="449" y="84"/>
                  </a:lnTo>
                  <a:lnTo>
                    <a:pt x="568" y="84"/>
                  </a:lnTo>
                  <a:lnTo>
                    <a:pt x="694" y="90"/>
                  </a:lnTo>
                  <a:lnTo>
                    <a:pt x="825" y="90"/>
                  </a:lnTo>
                  <a:lnTo>
                    <a:pt x="951" y="90"/>
                  </a:lnTo>
                  <a:lnTo>
                    <a:pt x="951" y="6"/>
                  </a:lnTo>
                  <a:lnTo>
                    <a:pt x="831" y="6"/>
                  </a:lnTo>
                  <a:lnTo>
                    <a:pt x="772" y="6"/>
                  </a:lnTo>
                  <a:lnTo>
                    <a:pt x="700" y="0"/>
                  </a:lnTo>
                  <a:lnTo>
                    <a:pt x="70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8" name="Freeform 16"/>
            <p:cNvSpPr>
              <a:spLocks/>
            </p:cNvSpPr>
            <p:nvPr/>
          </p:nvSpPr>
          <p:spPr bwMode="ltGray">
            <a:xfrm>
              <a:off x="3059" y="1541"/>
              <a:ext cx="102" cy="155"/>
            </a:xfrm>
            <a:custGeom>
              <a:avLst/>
              <a:gdLst/>
              <a:ahLst/>
              <a:cxnLst>
                <a:cxn ang="0">
                  <a:pos x="102" y="0"/>
                </a:cxn>
                <a:cxn ang="0">
                  <a:pos x="0" y="12"/>
                </a:cxn>
                <a:cxn ang="0">
                  <a:pos x="30" y="72"/>
                </a:cxn>
                <a:cxn ang="0">
                  <a:pos x="30" y="155"/>
                </a:cxn>
                <a:cxn ang="0">
                  <a:pos x="72" y="155"/>
                </a:cxn>
                <a:cxn ang="0">
                  <a:pos x="72" y="66"/>
                </a:cxn>
                <a:cxn ang="0">
                  <a:pos x="102" y="0"/>
                </a:cxn>
                <a:cxn ang="0">
                  <a:pos x="102" y="0"/>
                </a:cxn>
              </a:cxnLst>
              <a:rect l="0" t="0" r="r" b="b"/>
              <a:pathLst>
                <a:path w="102" h="155">
                  <a:moveTo>
                    <a:pt x="102" y="0"/>
                  </a:moveTo>
                  <a:lnTo>
                    <a:pt x="0" y="12"/>
                  </a:lnTo>
                  <a:lnTo>
                    <a:pt x="30" y="72"/>
                  </a:lnTo>
                  <a:lnTo>
                    <a:pt x="30" y="155"/>
                  </a:lnTo>
                  <a:lnTo>
                    <a:pt x="72" y="155"/>
                  </a:lnTo>
                  <a:lnTo>
                    <a:pt x="72" y="66"/>
                  </a:lnTo>
                  <a:lnTo>
                    <a:pt x="102" y="0"/>
                  </a:lnTo>
                  <a:lnTo>
                    <a:pt x="102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9" name="Freeform 17"/>
            <p:cNvSpPr>
              <a:spLocks noEditPoints="1"/>
            </p:cNvSpPr>
            <p:nvPr/>
          </p:nvSpPr>
          <p:spPr bwMode="ltGray">
            <a:xfrm>
              <a:off x="3059" y="1690"/>
              <a:ext cx="90" cy="96"/>
            </a:xfrm>
            <a:custGeom>
              <a:avLst/>
              <a:gdLst/>
              <a:ahLst/>
              <a:cxnLst>
                <a:cxn ang="0">
                  <a:pos x="48" y="96"/>
                </a:cxn>
                <a:cxn ang="0">
                  <a:pos x="72" y="72"/>
                </a:cxn>
                <a:cxn ang="0">
                  <a:pos x="84" y="48"/>
                </a:cxn>
                <a:cxn ang="0">
                  <a:pos x="90" y="36"/>
                </a:cxn>
                <a:cxn ang="0">
                  <a:pos x="84" y="24"/>
                </a:cxn>
                <a:cxn ang="0">
                  <a:pos x="66" y="6"/>
                </a:cxn>
                <a:cxn ang="0">
                  <a:pos x="42" y="0"/>
                </a:cxn>
                <a:cxn ang="0">
                  <a:pos x="24" y="0"/>
                </a:cxn>
                <a:cxn ang="0">
                  <a:pos x="12" y="12"/>
                </a:cxn>
                <a:cxn ang="0">
                  <a:pos x="6" y="24"/>
                </a:cxn>
                <a:cxn ang="0">
                  <a:pos x="0" y="36"/>
                </a:cxn>
                <a:cxn ang="0">
                  <a:pos x="12" y="66"/>
                </a:cxn>
                <a:cxn ang="0">
                  <a:pos x="30" y="84"/>
                </a:cxn>
                <a:cxn ang="0">
                  <a:pos x="48" y="96"/>
                </a:cxn>
                <a:cxn ang="0">
                  <a:pos x="48" y="96"/>
                </a:cxn>
                <a:cxn ang="0">
                  <a:pos x="48" y="12"/>
                </a:cxn>
                <a:cxn ang="0">
                  <a:pos x="66" y="18"/>
                </a:cxn>
                <a:cxn ang="0">
                  <a:pos x="72" y="24"/>
                </a:cxn>
                <a:cxn ang="0">
                  <a:pos x="72" y="36"/>
                </a:cxn>
                <a:cxn ang="0">
                  <a:pos x="72" y="48"/>
                </a:cxn>
                <a:cxn ang="0">
                  <a:pos x="54" y="66"/>
                </a:cxn>
                <a:cxn ang="0">
                  <a:pos x="48" y="78"/>
                </a:cxn>
                <a:cxn ang="0">
                  <a:pos x="30" y="66"/>
                </a:cxn>
                <a:cxn ang="0">
                  <a:pos x="24" y="48"/>
                </a:cxn>
                <a:cxn ang="0">
                  <a:pos x="18" y="30"/>
                </a:cxn>
                <a:cxn ang="0">
                  <a:pos x="30" y="12"/>
                </a:cxn>
                <a:cxn ang="0">
                  <a:pos x="48" y="12"/>
                </a:cxn>
                <a:cxn ang="0">
                  <a:pos x="48" y="12"/>
                </a:cxn>
              </a:cxnLst>
              <a:rect l="0" t="0" r="r" b="b"/>
              <a:pathLst>
                <a:path w="90" h="96">
                  <a:moveTo>
                    <a:pt x="48" y="96"/>
                  </a:moveTo>
                  <a:lnTo>
                    <a:pt x="72" y="72"/>
                  </a:lnTo>
                  <a:lnTo>
                    <a:pt x="84" y="48"/>
                  </a:lnTo>
                  <a:lnTo>
                    <a:pt x="90" y="36"/>
                  </a:lnTo>
                  <a:lnTo>
                    <a:pt x="84" y="24"/>
                  </a:lnTo>
                  <a:lnTo>
                    <a:pt x="66" y="6"/>
                  </a:lnTo>
                  <a:lnTo>
                    <a:pt x="42" y="0"/>
                  </a:lnTo>
                  <a:lnTo>
                    <a:pt x="24" y="0"/>
                  </a:lnTo>
                  <a:lnTo>
                    <a:pt x="12" y="12"/>
                  </a:lnTo>
                  <a:lnTo>
                    <a:pt x="6" y="24"/>
                  </a:lnTo>
                  <a:lnTo>
                    <a:pt x="0" y="36"/>
                  </a:lnTo>
                  <a:lnTo>
                    <a:pt x="12" y="66"/>
                  </a:lnTo>
                  <a:lnTo>
                    <a:pt x="30" y="84"/>
                  </a:lnTo>
                  <a:lnTo>
                    <a:pt x="48" y="96"/>
                  </a:lnTo>
                  <a:lnTo>
                    <a:pt x="48" y="96"/>
                  </a:lnTo>
                  <a:close/>
                  <a:moveTo>
                    <a:pt x="48" y="12"/>
                  </a:moveTo>
                  <a:lnTo>
                    <a:pt x="66" y="18"/>
                  </a:lnTo>
                  <a:lnTo>
                    <a:pt x="72" y="24"/>
                  </a:lnTo>
                  <a:lnTo>
                    <a:pt x="72" y="36"/>
                  </a:lnTo>
                  <a:lnTo>
                    <a:pt x="72" y="48"/>
                  </a:lnTo>
                  <a:lnTo>
                    <a:pt x="54" y="66"/>
                  </a:lnTo>
                  <a:lnTo>
                    <a:pt x="48" y="78"/>
                  </a:lnTo>
                  <a:lnTo>
                    <a:pt x="30" y="66"/>
                  </a:lnTo>
                  <a:lnTo>
                    <a:pt x="24" y="48"/>
                  </a:lnTo>
                  <a:lnTo>
                    <a:pt x="18" y="30"/>
                  </a:lnTo>
                  <a:lnTo>
                    <a:pt x="30" y="12"/>
                  </a:lnTo>
                  <a:lnTo>
                    <a:pt x="48" y="12"/>
                  </a:lnTo>
                  <a:lnTo>
                    <a:pt x="48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0" name="Freeform 18"/>
            <p:cNvSpPr>
              <a:spLocks noEditPoints="1"/>
            </p:cNvSpPr>
            <p:nvPr/>
          </p:nvSpPr>
          <p:spPr bwMode="ltGray">
            <a:xfrm>
              <a:off x="3059" y="1768"/>
              <a:ext cx="90" cy="108"/>
            </a:xfrm>
            <a:custGeom>
              <a:avLst/>
              <a:gdLst/>
              <a:ahLst/>
              <a:cxnLst>
                <a:cxn ang="0">
                  <a:pos x="0" y="90"/>
                </a:cxn>
                <a:cxn ang="0">
                  <a:pos x="12" y="102"/>
                </a:cxn>
                <a:cxn ang="0">
                  <a:pos x="24" y="108"/>
                </a:cxn>
                <a:cxn ang="0">
                  <a:pos x="54" y="108"/>
                </a:cxn>
                <a:cxn ang="0">
                  <a:pos x="78" y="96"/>
                </a:cxn>
                <a:cxn ang="0">
                  <a:pos x="90" y="72"/>
                </a:cxn>
                <a:cxn ang="0">
                  <a:pos x="84" y="42"/>
                </a:cxn>
                <a:cxn ang="0">
                  <a:pos x="66" y="24"/>
                </a:cxn>
                <a:cxn ang="0">
                  <a:pos x="54" y="12"/>
                </a:cxn>
                <a:cxn ang="0">
                  <a:pos x="48" y="6"/>
                </a:cxn>
                <a:cxn ang="0">
                  <a:pos x="48" y="6"/>
                </a:cxn>
                <a:cxn ang="0">
                  <a:pos x="48" y="0"/>
                </a:cxn>
                <a:cxn ang="0">
                  <a:pos x="24" y="24"/>
                </a:cxn>
                <a:cxn ang="0">
                  <a:pos x="6" y="48"/>
                </a:cxn>
                <a:cxn ang="0">
                  <a:pos x="0" y="66"/>
                </a:cxn>
                <a:cxn ang="0">
                  <a:pos x="0" y="90"/>
                </a:cxn>
                <a:cxn ang="0">
                  <a:pos x="0" y="90"/>
                </a:cxn>
                <a:cxn ang="0">
                  <a:pos x="12" y="66"/>
                </a:cxn>
                <a:cxn ang="0">
                  <a:pos x="18" y="48"/>
                </a:cxn>
                <a:cxn ang="0">
                  <a:pos x="30" y="36"/>
                </a:cxn>
                <a:cxn ang="0">
                  <a:pos x="42" y="24"/>
                </a:cxn>
                <a:cxn ang="0">
                  <a:pos x="48" y="18"/>
                </a:cxn>
                <a:cxn ang="0">
                  <a:pos x="66" y="30"/>
                </a:cxn>
                <a:cxn ang="0">
                  <a:pos x="72" y="48"/>
                </a:cxn>
                <a:cxn ang="0">
                  <a:pos x="78" y="72"/>
                </a:cxn>
                <a:cxn ang="0">
                  <a:pos x="78" y="84"/>
                </a:cxn>
                <a:cxn ang="0">
                  <a:pos x="66" y="96"/>
                </a:cxn>
                <a:cxn ang="0">
                  <a:pos x="42" y="102"/>
                </a:cxn>
                <a:cxn ang="0">
                  <a:pos x="30" y="96"/>
                </a:cxn>
                <a:cxn ang="0">
                  <a:pos x="18" y="90"/>
                </a:cxn>
                <a:cxn ang="0">
                  <a:pos x="12" y="78"/>
                </a:cxn>
                <a:cxn ang="0">
                  <a:pos x="12" y="66"/>
                </a:cxn>
                <a:cxn ang="0">
                  <a:pos x="12" y="66"/>
                </a:cxn>
              </a:cxnLst>
              <a:rect l="0" t="0" r="r" b="b"/>
              <a:pathLst>
                <a:path w="90" h="108">
                  <a:moveTo>
                    <a:pt x="0" y="90"/>
                  </a:moveTo>
                  <a:lnTo>
                    <a:pt x="12" y="102"/>
                  </a:lnTo>
                  <a:lnTo>
                    <a:pt x="24" y="108"/>
                  </a:lnTo>
                  <a:lnTo>
                    <a:pt x="54" y="108"/>
                  </a:lnTo>
                  <a:lnTo>
                    <a:pt x="78" y="96"/>
                  </a:lnTo>
                  <a:lnTo>
                    <a:pt x="90" y="72"/>
                  </a:lnTo>
                  <a:lnTo>
                    <a:pt x="84" y="42"/>
                  </a:lnTo>
                  <a:lnTo>
                    <a:pt x="66" y="24"/>
                  </a:lnTo>
                  <a:lnTo>
                    <a:pt x="54" y="12"/>
                  </a:lnTo>
                  <a:lnTo>
                    <a:pt x="48" y="6"/>
                  </a:lnTo>
                  <a:lnTo>
                    <a:pt x="48" y="6"/>
                  </a:lnTo>
                  <a:lnTo>
                    <a:pt x="48" y="0"/>
                  </a:lnTo>
                  <a:lnTo>
                    <a:pt x="24" y="24"/>
                  </a:lnTo>
                  <a:lnTo>
                    <a:pt x="6" y="48"/>
                  </a:lnTo>
                  <a:lnTo>
                    <a:pt x="0" y="66"/>
                  </a:lnTo>
                  <a:lnTo>
                    <a:pt x="0" y="90"/>
                  </a:lnTo>
                  <a:lnTo>
                    <a:pt x="0" y="90"/>
                  </a:lnTo>
                  <a:close/>
                  <a:moveTo>
                    <a:pt x="12" y="66"/>
                  </a:moveTo>
                  <a:lnTo>
                    <a:pt x="18" y="48"/>
                  </a:lnTo>
                  <a:lnTo>
                    <a:pt x="30" y="36"/>
                  </a:lnTo>
                  <a:lnTo>
                    <a:pt x="42" y="24"/>
                  </a:lnTo>
                  <a:lnTo>
                    <a:pt x="48" y="18"/>
                  </a:lnTo>
                  <a:lnTo>
                    <a:pt x="66" y="30"/>
                  </a:lnTo>
                  <a:lnTo>
                    <a:pt x="72" y="48"/>
                  </a:lnTo>
                  <a:lnTo>
                    <a:pt x="78" y="72"/>
                  </a:lnTo>
                  <a:lnTo>
                    <a:pt x="78" y="84"/>
                  </a:lnTo>
                  <a:lnTo>
                    <a:pt x="66" y="96"/>
                  </a:lnTo>
                  <a:lnTo>
                    <a:pt x="42" y="102"/>
                  </a:lnTo>
                  <a:lnTo>
                    <a:pt x="30" y="96"/>
                  </a:lnTo>
                  <a:lnTo>
                    <a:pt x="18" y="90"/>
                  </a:lnTo>
                  <a:lnTo>
                    <a:pt x="12" y="78"/>
                  </a:lnTo>
                  <a:lnTo>
                    <a:pt x="12" y="66"/>
                  </a:lnTo>
                  <a:lnTo>
                    <a:pt x="12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" name="Freeform 19"/>
            <p:cNvSpPr>
              <a:spLocks/>
            </p:cNvSpPr>
            <p:nvPr/>
          </p:nvSpPr>
          <p:spPr bwMode="ltGray">
            <a:xfrm>
              <a:off x="5470" y="1205"/>
              <a:ext cx="102" cy="156"/>
            </a:xfrm>
            <a:custGeom>
              <a:avLst/>
              <a:gdLst/>
              <a:ahLst/>
              <a:cxnLst>
                <a:cxn ang="0">
                  <a:pos x="102" y="0"/>
                </a:cxn>
                <a:cxn ang="0">
                  <a:pos x="0" y="6"/>
                </a:cxn>
                <a:cxn ang="0">
                  <a:pos x="30" y="72"/>
                </a:cxn>
                <a:cxn ang="0">
                  <a:pos x="30" y="156"/>
                </a:cxn>
                <a:cxn ang="0">
                  <a:pos x="72" y="156"/>
                </a:cxn>
                <a:cxn ang="0">
                  <a:pos x="72" y="66"/>
                </a:cxn>
                <a:cxn ang="0">
                  <a:pos x="102" y="0"/>
                </a:cxn>
                <a:cxn ang="0">
                  <a:pos x="102" y="0"/>
                </a:cxn>
              </a:cxnLst>
              <a:rect l="0" t="0" r="r" b="b"/>
              <a:pathLst>
                <a:path w="102" h="156">
                  <a:moveTo>
                    <a:pt x="102" y="0"/>
                  </a:moveTo>
                  <a:lnTo>
                    <a:pt x="0" y="6"/>
                  </a:lnTo>
                  <a:lnTo>
                    <a:pt x="30" y="72"/>
                  </a:lnTo>
                  <a:lnTo>
                    <a:pt x="30" y="156"/>
                  </a:lnTo>
                  <a:lnTo>
                    <a:pt x="72" y="156"/>
                  </a:lnTo>
                  <a:lnTo>
                    <a:pt x="72" y="66"/>
                  </a:lnTo>
                  <a:lnTo>
                    <a:pt x="102" y="0"/>
                  </a:lnTo>
                  <a:lnTo>
                    <a:pt x="102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2" name="Freeform 20"/>
            <p:cNvSpPr>
              <a:spLocks noEditPoints="1"/>
            </p:cNvSpPr>
            <p:nvPr/>
          </p:nvSpPr>
          <p:spPr bwMode="ltGray">
            <a:xfrm>
              <a:off x="5476" y="1349"/>
              <a:ext cx="84" cy="96"/>
            </a:xfrm>
            <a:custGeom>
              <a:avLst/>
              <a:gdLst/>
              <a:ahLst/>
              <a:cxnLst>
                <a:cxn ang="0">
                  <a:pos x="42" y="96"/>
                </a:cxn>
                <a:cxn ang="0">
                  <a:pos x="66" y="78"/>
                </a:cxn>
                <a:cxn ang="0">
                  <a:pos x="84" y="54"/>
                </a:cxn>
                <a:cxn ang="0">
                  <a:pos x="84" y="30"/>
                </a:cxn>
                <a:cxn ang="0">
                  <a:pos x="66" y="6"/>
                </a:cxn>
                <a:cxn ang="0">
                  <a:pos x="42" y="0"/>
                </a:cxn>
                <a:cxn ang="0">
                  <a:pos x="24" y="6"/>
                </a:cxn>
                <a:cxn ang="0">
                  <a:pos x="12" y="18"/>
                </a:cxn>
                <a:cxn ang="0">
                  <a:pos x="6" y="30"/>
                </a:cxn>
                <a:cxn ang="0">
                  <a:pos x="0" y="42"/>
                </a:cxn>
                <a:cxn ang="0">
                  <a:pos x="12" y="66"/>
                </a:cxn>
                <a:cxn ang="0">
                  <a:pos x="30" y="84"/>
                </a:cxn>
                <a:cxn ang="0">
                  <a:pos x="42" y="96"/>
                </a:cxn>
                <a:cxn ang="0">
                  <a:pos x="42" y="96"/>
                </a:cxn>
                <a:cxn ang="0">
                  <a:pos x="48" y="12"/>
                </a:cxn>
                <a:cxn ang="0">
                  <a:pos x="66" y="18"/>
                </a:cxn>
                <a:cxn ang="0">
                  <a:pos x="72" y="30"/>
                </a:cxn>
                <a:cxn ang="0">
                  <a:pos x="72" y="42"/>
                </a:cxn>
                <a:cxn ang="0">
                  <a:pos x="66" y="54"/>
                </a:cxn>
                <a:cxn ang="0">
                  <a:pos x="54" y="72"/>
                </a:cxn>
                <a:cxn ang="0">
                  <a:pos x="42" y="84"/>
                </a:cxn>
                <a:cxn ang="0">
                  <a:pos x="42" y="84"/>
                </a:cxn>
                <a:cxn ang="0">
                  <a:pos x="30" y="72"/>
                </a:cxn>
                <a:cxn ang="0">
                  <a:pos x="18" y="54"/>
                </a:cxn>
                <a:cxn ang="0">
                  <a:pos x="18" y="30"/>
                </a:cxn>
                <a:cxn ang="0">
                  <a:pos x="30" y="18"/>
                </a:cxn>
                <a:cxn ang="0">
                  <a:pos x="48" y="12"/>
                </a:cxn>
                <a:cxn ang="0">
                  <a:pos x="48" y="12"/>
                </a:cxn>
              </a:cxnLst>
              <a:rect l="0" t="0" r="r" b="b"/>
              <a:pathLst>
                <a:path w="84" h="96">
                  <a:moveTo>
                    <a:pt x="42" y="96"/>
                  </a:moveTo>
                  <a:lnTo>
                    <a:pt x="66" y="78"/>
                  </a:lnTo>
                  <a:lnTo>
                    <a:pt x="84" y="54"/>
                  </a:lnTo>
                  <a:lnTo>
                    <a:pt x="84" y="30"/>
                  </a:lnTo>
                  <a:lnTo>
                    <a:pt x="66" y="6"/>
                  </a:lnTo>
                  <a:lnTo>
                    <a:pt x="42" y="0"/>
                  </a:lnTo>
                  <a:lnTo>
                    <a:pt x="24" y="6"/>
                  </a:lnTo>
                  <a:lnTo>
                    <a:pt x="12" y="18"/>
                  </a:lnTo>
                  <a:lnTo>
                    <a:pt x="6" y="30"/>
                  </a:lnTo>
                  <a:lnTo>
                    <a:pt x="0" y="42"/>
                  </a:lnTo>
                  <a:lnTo>
                    <a:pt x="12" y="66"/>
                  </a:lnTo>
                  <a:lnTo>
                    <a:pt x="30" y="84"/>
                  </a:lnTo>
                  <a:lnTo>
                    <a:pt x="42" y="96"/>
                  </a:lnTo>
                  <a:lnTo>
                    <a:pt x="42" y="96"/>
                  </a:lnTo>
                  <a:close/>
                  <a:moveTo>
                    <a:pt x="48" y="12"/>
                  </a:moveTo>
                  <a:lnTo>
                    <a:pt x="66" y="18"/>
                  </a:lnTo>
                  <a:lnTo>
                    <a:pt x="72" y="30"/>
                  </a:lnTo>
                  <a:lnTo>
                    <a:pt x="72" y="42"/>
                  </a:lnTo>
                  <a:lnTo>
                    <a:pt x="66" y="54"/>
                  </a:lnTo>
                  <a:lnTo>
                    <a:pt x="54" y="72"/>
                  </a:lnTo>
                  <a:lnTo>
                    <a:pt x="42" y="84"/>
                  </a:lnTo>
                  <a:lnTo>
                    <a:pt x="42" y="84"/>
                  </a:lnTo>
                  <a:lnTo>
                    <a:pt x="30" y="72"/>
                  </a:lnTo>
                  <a:lnTo>
                    <a:pt x="18" y="54"/>
                  </a:lnTo>
                  <a:lnTo>
                    <a:pt x="18" y="30"/>
                  </a:lnTo>
                  <a:lnTo>
                    <a:pt x="30" y="18"/>
                  </a:lnTo>
                  <a:lnTo>
                    <a:pt x="48" y="12"/>
                  </a:lnTo>
                  <a:lnTo>
                    <a:pt x="48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3" name="Freeform 21"/>
            <p:cNvSpPr>
              <a:spLocks noEditPoints="1"/>
            </p:cNvSpPr>
            <p:nvPr/>
          </p:nvSpPr>
          <p:spPr bwMode="ltGray">
            <a:xfrm>
              <a:off x="5470" y="1433"/>
              <a:ext cx="90" cy="108"/>
            </a:xfrm>
            <a:custGeom>
              <a:avLst/>
              <a:gdLst/>
              <a:ahLst/>
              <a:cxnLst>
                <a:cxn ang="0">
                  <a:pos x="6" y="90"/>
                </a:cxn>
                <a:cxn ang="0">
                  <a:pos x="18" y="102"/>
                </a:cxn>
                <a:cxn ang="0">
                  <a:pos x="30" y="108"/>
                </a:cxn>
                <a:cxn ang="0">
                  <a:pos x="60" y="108"/>
                </a:cxn>
                <a:cxn ang="0">
                  <a:pos x="84" y="96"/>
                </a:cxn>
                <a:cxn ang="0">
                  <a:pos x="90" y="84"/>
                </a:cxn>
                <a:cxn ang="0">
                  <a:pos x="90" y="66"/>
                </a:cxn>
                <a:cxn ang="0">
                  <a:pos x="84" y="36"/>
                </a:cxn>
                <a:cxn ang="0">
                  <a:pos x="72" y="18"/>
                </a:cxn>
                <a:cxn ang="0">
                  <a:pos x="60" y="6"/>
                </a:cxn>
                <a:cxn ang="0">
                  <a:pos x="54" y="0"/>
                </a:cxn>
                <a:cxn ang="0">
                  <a:pos x="54" y="0"/>
                </a:cxn>
                <a:cxn ang="0">
                  <a:pos x="48" y="0"/>
                </a:cxn>
                <a:cxn ang="0">
                  <a:pos x="24" y="24"/>
                </a:cxn>
                <a:cxn ang="0">
                  <a:pos x="12" y="48"/>
                </a:cxn>
                <a:cxn ang="0">
                  <a:pos x="0" y="66"/>
                </a:cxn>
                <a:cxn ang="0">
                  <a:pos x="6" y="90"/>
                </a:cxn>
                <a:cxn ang="0">
                  <a:pos x="6" y="90"/>
                </a:cxn>
                <a:cxn ang="0">
                  <a:pos x="18" y="66"/>
                </a:cxn>
                <a:cxn ang="0">
                  <a:pos x="24" y="48"/>
                </a:cxn>
                <a:cxn ang="0">
                  <a:pos x="36" y="30"/>
                </a:cxn>
                <a:cxn ang="0">
                  <a:pos x="42" y="18"/>
                </a:cxn>
                <a:cxn ang="0">
                  <a:pos x="48" y="12"/>
                </a:cxn>
                <a:cxn ang="0">
                  <a:pos x="78" y="42"/>
                </a:cxn>
                <a:cxn ang="0">
                  <a:pos x="84" y="66"/>
                </a:cxn>
                <a:cxn ang="0">
                  <a:pos x="66" y="90"/>
                </a:cxn>
                <a:cxn ang="0">
                  <a:pos x="54" y="96"/>
                </a:cxn>
                <a:cxn ang="0">
                  <a:pos x="42" y="96"/>
                </a:cxn>
                <a:cxn ang="0">
                  <a:pos x="30" y="96"/>
                </a:cxn>
                <a:cxn ang="0">
                  <a:pos x="24" y="84"/>
                </a:cxn>
                <a:cxn ang="0">
                  <a:pos x="18" y="78"/>
                </a:cxn>
                <a:cxn ang="0">
                  <a:pos x="18" y="66"/>
                </a:cxn>
                <a:cxn ang="0">
                  <a:pos x="18" y="66"/>
                </a:cxn>
              </a:cxnLst>
              <a:rect l="0" t="0" r="r" b="b"/>
              <a:pathLst>
                <a:path w="90" h="108">
                  <a:moveTo>
                    <a:pt x="6" y="90"/>
                  </a:moveTo>
                  <a:lnTo>
                    <a:pt x="18" y="102"/>
                  </a:lnTo>
                  <a:lnTo>
                    <a:pt x="30" y="108"/>
                  </a:lnTo>
                  <a:lnTo>
                    <a:pt x="60" y="108"/>
                  </a:lnTo>
                  <a:lnTo>
                    <a:pt x="84" y="96"/>
                  </a:lnTo>
                  <a:lnTo>
                    <a:pt x="90" y="84"/>
                  </a:lnTo>
                  <a:lnTo>
                    <a:pt x="90" y="66"/>
                  </a:lnTo>
                  <a:lnTo>
                    <a:pt x="84" y="36"/>
                  </a:lnTo>
                  <a:lnTo>
                    <a:pt x="72" y="18"/>
                  </a:lnTo>
                  <a:lnTo>
                    <a:pt x="60" y="6"/>
                  </a:lnTo>
                  <a:lnTo>
                    <a:pt x="54" y="0"/>
                  </a:lnTo>
                  <a:lnTo>
                    <a:pt x="54" y="0"/>
                  </a:lnTo>
                  <a:lnTo>
                    <a:pt x="48" y="0"/>
                  </a:lnTo>
                  <a:lnTo>
                    <a:pt x="24" y="24"/>
                  </a:lnTo>
                  <a:lnTo>
                    <a:pt x="12" y="48"/>
                  </a:lnTo>
                  <a:lnTo>
                    <a:pt x="0" y="66"/>
                  </a:lnTo>
                  <a:lnTo>
                    <a:pt x="6" y="90"/>
                  </a:lnTo>
                  <a:lnTo>
                    <a:pt x="6" y="90"/>
                  </a:lnTo>
                  <a:close/>
                  <a:moveTo>
                    <a:pt x="18" y="66"/>
                  </a:moveTo>
                  <a:lnTo>
                    <a:pt x="24" y="48"/>
                  </a:lnTo>
                  <a:lnTo>
                    <a:pt x="36" y="30"/>
                  </a:lnTo>
                  <a:lnTo>
                    <a:pt x="42" y="18"/>
                  </a:lnTo>
                  <a:lnTo>
                    <a:pt x="48" y="12"/>
                  </a:lnTo>
                  <a:lnTo>
                    <a:pt x="78" y="42"/>
                  </a:lnTo>
                  <a:lnTo>
                    <a:pt x="84" y="66"/>
                  </a:lnTo>
                  <a:lnTo>
                    <a:pt x="66" y="90"/>
                  </a:lnTo>
                  <a:lnTo>
                    <a:pt x="54" y="96"/>
                  </a:lnTo>
                  <a:lnTo>
                    <a:pt x="42" y="96"/>
                  </a:lnTo>
                  <a:lnTo>
                    <a:pt x="30" y="96"/>
                  </a:lnTo>
                  <a:lnTo>
                    <a:pt x="24" y="84"/>
                  </a:lnTo>
                  <a:lnTo>
                    <a:pt x="18" y="78"/>
                  </a:lnTo>
                  <a:lnTo>
                    <a:pt x="18" y="66"/>
                  </a:lnTo>
                  <a:lnTo>
                    <a:pt x="18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4" name="Freeform 22"/>
            <p:cNvSpPr>
              <a:spLocks noEditPoints="1"/>
            </p:cNvSpPr>
            <p:nvPr/>
          </p:nvSpPr>
          <p:spPr bwMode="ltGray">
            <a:xfrm>
              <a:off x="5428" y="3525"/>
              <a:ext cx="66" cy="96"/>
            </a:xfrm>
            <a:custGeom>
              <a:avLst/>
              <a:gdLst/>
              <a:ahLst/>
              <a:cxnLst>
                <a:cxn ang="0">
                  <a:pos x="30" y="96"/>
                </a:cxn>
                <a:cxn ang="0">
                  <a:pos x="54" y="72"/>
                </a:cxn>
                <a:cxn ang="0">
                  <a:pos x="66" y="48"/>
                </a:cxn>
                <a:cxn ang="0">
                  <a:pos x="66" y="24"/>
                </a:cxn>
                <a:cxn ang="0">
                  <a:pos x="54" y="6"/>
                </a:cxn>
                <a:cxn ang="0">
                  <a:pos x="30" y="0"/>
                </a:cxn>
                <a:cxn ang="0">
                  <a:pos x="18" y="0"/>
                </a:cxn>
                <a:cxn ang="0">
                  <a:pos x="6" y="12"/>
                </a:cxn>
                <a:cxn ang="0">
                  <a:pos x="0" y="36"/>
                </a:cxn>
                <a:cxn ang="0">
                  <a:pos x="6" y="60"/>
                </a:cxn>
                <a:cxn ang="0">
                  <a:pos x="18" y="84"/>
                </a:cxn>
                <a:cxn ang="0">
                  <a:pos x="30" y="96"/>
                </a:cxn>
                <a:cxn ang="0">
                  <a:pos x="30" y="96"/>
                </a:cxn>
                <a:cxn ang="0">
                  <a:pos x="30" y="12"/>
                </a:cxn>
                <a:cxn ang="0">
                  <a:pos x="48" y="18"/>
                </a:cxn>
                <a:cxn ang="0">
                  <a:pos x="54" y="24"/>
                </a:cxn>
                <a:cxn ang="0">
                  <a:pos x="54" y="36"/>
                </a:cxn>
                <a:cxn ang="0">
                  <a:pos x="48" y="48"/>
                </a:cxn>
                <a:cxn ang="0">
                  <a:pos x="36" y="66"/>
                </a:cxn>
                <a:cxn ang="0">
                  <a:pos x="30" y="78"/>
                </a:cxn>
                <a:cxn ang="0">
                  <a:pos x="18" y="66"/>
                </a:cxn>
                <a:cxn ang="0">
                  <a:pos x="12" y="48"/>
                </a:cxn>
                <a:cxn ang="0">
                  <a:pos x="6" y="30"/>
                </a:cxn>
                <a:cxn ang="0">
                  <a:pos x="18" y="12"/>
                </a:cxn>
                <a:cxn ang="0">
                  <a:pos x="30" y="12"/>
                </a:cxn>
                <a:cxn ang="0">
                  <a:pos x="30" y="12"/>
                </a:cxn>
              </a:cxnLst>
              <a:rect l="0" t="0" r="r" b="b"/>
              <a:pathLst>
                <a:path w="66" h="96">
                  <a:moveTo>
                    <a:pt x="30" y="96"/>
                  </a:moveTo>
                  <a:lnTo>
                    <a:pt x="54" y="72"/>
                  </a:lnTo>
                  <a:lnTo>
                    <a:pt x="66" y="48"/>
                  </a:lnTo>
                  <a:lnTo>
                    <a:pt x="66" y="24"/>
                  </a:lnTo>
                  <a:lnTo>
                    <a:pt x="54" y="6"/>
                  </a:lnTo>
                  <a:lnTo>
                    <a:pt x="30" y="0"/>
                  </a:lnTo>
                  <a:lnTo>
                    <a:pt x="18" y="0"/>
                  </a:lnTo>
                  <a:lnTo>
                    <a:pt x="6" y="12"/>
                  </a:lnTo>
                  <a:lnTo>
                    <a:pt x="0" y="36"/>
                  </a:lnTo>
                  <a:lnTo>
                    <a:pt x="6" y="60"/>
                  </a:lnTo>
                  <a:lnTo>
                    <a:pt x="18" y="84"/>
                  </a:lnTo>
                  <a:lnTo>
                    <a:pt x="30" y="96"/>
                  </a:lnTo>
                  <a:lnTo>
                    <a:pt x="30" y="96"/>
                  </a:lnTo>
                  <a:close/>
                  <a:moveTo>
                    <a:pt x="30" y="12"/>
                  </a:moveTo>
                  <a:lnTo>
                    <a:pt x="48" y="18"/>
                  </a:lnTo>
                  <a:lnTo>
                    <a:pt x="54" y="24"/>
                  </a:lnTo>
                  <a:lnTo>
                    <a:pt x="54" y="36"/>
                  </a:lnTo>
                  <a:lnTo>
                    <a:pt x="48" y="48"/>
                  </a:lnTo>
                  <a:lnTo>
                    <a:pt x="36" y="66"/>
                  </a:lnTo>
                  <a:lnTo>
                    <a:pt x="30" y="78"/>
                  </a:lnTo>
                  <a:lnTo>
                    <a:pt x="18" y="66"/>
                  </a:lnTo>
                  <a:lnTo>
                    <a:pt x="12" y="48"/>
                  </a:lnTo>
                  <a:lnTo>
                    <a:pt x="6" y="30"/>
                  </a:lnTo>
                  <a:lnTo>
                    <a:pt x="18" y="12"/>
                  </a:lnTo>
                  <a:lnTo>
                    <a:pt x="30" y="12"/>
                  </a:lnTo>
                  <a:lnTo>
                    <a:pt x="30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5" name="Freeform 23"/>
            <p:cNvSpPr>
              <a:spLocks/>
            </p:cNvSpPr>
            <p:nvPr/>
          </p:nvSpPr>
          <p:spPr bwMode="ltGray">
            <a:xfrm>
              <a:off x="3017" y="1127"/>
              <a:ext cx="2603" cy="444"/>
            </a:xfrm>
            <a:custGeom>
              <a:avLst/>
              <a:gdLst/>
              <a:ahLst/>
              <a:cxnLst>
                <a:cxn ang="0">
                  <a:pos x="2577" y="0"/>
                </a:cxn>
                <a:cxn ang="0">
                  <a:pos x="2594" y="72"/>
                </a:cxn>
                <a:cxn ang="0">
                  <a:pos x="6" y="444"/>
                </a:cxn>
                <a:cxn ang="0">
                  <a:pos x="0" y="396"/>
                </a:cxn>
                <a:cxn ang="0">
                  <a:pos x="1225" y="96"/>
                </a:cxn>
                <a:cxn ang="0">
                  <a:pos x="1351" y="78"/>
                </a:cxn>
                <a:cxn ang="0">
                  <a:pos x="2577" y="0"/>
                </a:cxn>
                <a:cxn ang="0">
                  <a:pos x="2577" y="0"/>
                </a:cxn>
              </a:cxnLst>
              <a:rect l="0" t="0" r="r" b="b"/>
              <a:pathLst>
                <a:path w="2594" h="444">
                  <a:moveTo>
                    <a:pt x="2577" y="0"/>
                  </a:moveTo>
                  <a:lnTo>
                    <a:pt x="2594" y="72"/>
                  </a:lnTo>
                  <a:lnTo>
                    <a:pt x="6" y="444"/>
                  </a:lnTo>
                  <a:lnTo>
                    <a:pt x="0" y="396"/>
                  </a:lnTo>
                  <a:lnTo>
                    <a:pt x="1225" y="96"/>
                  </a:lnTo>
                  <a:lnTo>
                    <a:pt x="1351" y="78"/>
                  </a:lnTo>
                  <a:lnTo>
                    <a:pt x="2577" y="0"/>
                  </a:lnTo>
                  <a:lnTo>
                    <a:pt x="2577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6" name="Freeform 24"/>
            <p:cNvSpPr>
              <a:spLocks noEditPoints="1"/>
            </p:cNvSpPr>
            <p:nvPr/>
          </p:nvSpPr>
          <p:spPr bwMode="ltGray">
            <a:xfrm>
              <a:off x="2934" y="3773"/>
              <a:ext cx="84" cy="95"/>
            </a:xfrm>
            <a:custGeom>
              <a:avLst/>
              <a:gdLst/>
              <a:ahLst/>
              <a:cxnLst>
                <a:cxn ang="0">
                  <a:pos x="36" y="95"/>
                </a:cxn>
                <a:cxn ang="0">
                  <a:pos x="60" y="77"/>
                </a:cxn>
                <a:cxn ang="0">
                  <a:pos x="78" y="53"/>
                </a:cxn>
                <a:cxn ang="0">
                  <a:pos x="84" y="42"/>
                </a:cxn>
                <a:cxn ang="0">
                  <a:pos x="84" y="30"/>
                </a:cxn>
                <a:cxn ang="0">
                  <a:pos x="72" y="6"/>
                </a:cxn>
                <a:cxn ang="0">
                  <a:pos x="42" y="0"/>
                </a:cxn>
                <a:cxn ang="0">
                  <a:pos x="30" y="0"/>
                </a:cxn>
                <a:cxn ang="0">
                  <a:pos x="12" y="12"/>
                </a:cxn>
                <a:cxn ang="0">
                  <a:pos x="0" y="24"/>
                </a:cxn>
                <a:cxn ang="0">
                  <a:pos x="0" y="36"/>
                </a:cxn>
                <a:cxn ang="0">
                  <a:pos x="6" y="59"/>
                </a:cxn>
                <a:cxn ang="0">
                  <a:pos x="24" y="83"/>
                </a:cxn>
                <a:cxn ang="0">
                  <a:pos x="36" y="95"/>
                </a:cxn>
                <a:cxn ang="0">
                  <a:pos x="36" y="95"/>
                </a:cxn>
                <a:cxn ang="0">
                  <a:pos x="48" y="12"/>
                </a:cxn>
                <a:cxn ang="0">
                  <a:pos x="66" y="18"/>
                </a:cxn>
                <a:cxn ang="0">
                  <a:pos x="72" y="30"/>
                </a:cxn>
                <a:cxn ang="0">
                  <a:pos x="72" y="42"/>
                </a:cxn>
                <a:cxn ang="0">
                  <a:pos x="66" y="53"/>
                </a:cxn>
                <a:cxn ang="0">
                  <a:pos x="48" y="71"/>
                </a:cxn>
                <a:cxn ang="0">
                  <a:pos x="42" y="77"/>
                </a:cxn>
                <a:cxn ang="0">
                  <a:pos x="36" y="77"/>
                </a:cxn>
                <a:cxn ang="0">
                  <a:pos x="24" y="65"/>
                </a:cxn>
                <a:cxn ang="0">
                  <a:pos x="18" y="48"/>
                </a:cxn>
                <a:cxn ang="0">
                  <a:pos x="18" y="30"/>
                </a:cxn>
                <a:cxn ang="0">
                  <a:pos x="30" y="12"/>
                </a:cxn>
                <a:cxn ang="0">
                  <a:pos x="48" y="12"/>
                </a:cxn>
                <a:cxn ang="0">
                  <a:pos x="48" y="12"/>
                </a:cxn>
              </a:cxnLst>
              <a:rect l="0" t="0" r="r" b="b"/>
              <a:pathLst>
                <a:path w="84" h="95">
                  <a:moveTo>
                    <a:pt x="36" y="95"/>
                  </a:moveTo>
                  <a:lnTo>
                    <a:pt x="60" y="77"/>
                  </a:lnTo>
                  <a:lnTo>
                    <a:pt x="78" y="53"/>
                  </a:lnTo>
                  <a:lnTo>
                    <a:pt x="84" y="42"/>
                  </a:lnTo>
                  <a:lnTo>
                    <a:pt x="84" y="30"/>
                  </a:lnTo>
                  <a:lnTo>
                    <a:pt x="72" y="6"/>
                  </a:lnTo>
                  <a:lnTo>
                    <a:pt x="42" y="0"/>
                  </a:lnTo>
                  <a:lnTo>
                    <a:pt x="30" y="0"/>
                  </a:lnTo>
                  <a:lnTo>
                    <a:pt x="12" y="12"/>
                  </a:lnTo>
                  <a:lnTo>
                    <a:pt x="0" y="24"/>
                  </a:lnTo>
                  <a:lnTo>
                    <a:pt x="0" y="36"/>
                  </a:lnTo>
                  <a:lnTo>
                    <a:pt x="6" y="59"/>
                  </a:lnTo>
                  <a:lnTo>
                    <a:pt x="24" y="83"/>
                  </a:lnTo>
                  <a:lnTo>
                    <a:pt x="36" y="95"/>
                  </a:lnTo>
                  <a:lnTo>
                    <a:pt x="36" y="95"/>
                  </a:lnTo>
                  <a:close/>
                  <a:moveTo>
                    <a:pt x="48" y="12"/>
                  </a:moveTo>
                  <a:lnTo>
                    <a:pt x="66" y="18"/>
                  </a:lnTo>
                  <a:lnTo>
                    <a:pt x="72" y="30"/>
                  </a:lnTo>
                  <a:lnTo>
                    <a:pt x="72" y="42"/>
                  </a:lnTo>
                  <a:lnTo>
                    <a:pt x="66" y="53"/>
                  </a:lnTo>
                  <a:lnTo>
                    <a:pt x="48" y="71"/>
                  </a:lnTo>
                  <a:lnTo>
                    <a:pt x="42" y="77"/>
                  </a:lnTo>
                  <a:lnTo>
                    <a:pt x="36" y="77"/>
                  </a:lnTo>
                  <a:lnTo>
                    <a:pt x="24" y="65"/>
                  </a:lnTo>
                  <a:lnTo>
                    <a:pt x="18" y="48"/>
                  </a:lnTo>
                  <a:lnTo>
                    <a:pt x="18" y="30"/>
                  </a:lnTo>
                  <a:lnTo>
                    <a:pt x="30" y="12"/>
                  </a:lnTo>
                  <a:lnTo>
                    <a:pt x="48" y="12"/>
                  </a:lnTo>
                  <a:lnTo>
                    <a:pt x="48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7" name="Freeform 25"/>
            <p:cNvSpPr>
              <a:spLocks noEditPoints="1"/>
            </p:cNvSpPr>
            <p:nvPr/>
          </p:nvSpPr>
          <p:spPr bwMode="ltGray">
            <a:xfrm>
              <a:off x="3779" y="3872"/>
              <a:ext cx="90" cy="108"/>
            </a:xfrm>
            <a:custGeom>
              <a:avLst/>
              <a:gdLst/>
              <a:ahLst/>
              <a:cxnLst>
                <a:cxn ang="0">
                  <a:pos x="12" y="96"/>
                </a:cxn>
                <a:cxn ang="0">
                  <a:pos x="24" y="108"/>
                </a:cxn>
                <a:cxn ang="0">
                  <a:pos x="42" y="108"/>
                </a:cxn>
                <a:cxn ang="0">
                  <a:pos x="66" y="102"/>
                </a:cxn>
                <a:cxn ang="0">
                  <a:pos x="84" y="78"/>
                </a:cxn>
                <a:cxn ang="0">
                  <a:pos x="90" y="66"/>
                </a:cxn>
                <a:cxn ang="0">
                  <a:pos x="84" y="48"/>
                </a:cxn>
                <a:cxn ang="0">
                  <a:pos x="66" y="24"/>
                </a:cxn>
                <a:cxn ang="0">
                  <a:pos x="48" y="12"/>
                </a:cxn>
                <a:cxn ang="0">
                  <a:pos x="36" y="0"/>
                </a:cxn>
                <a:cxn ang="0">
                  <a:pos x="30" y="0"/>
                </a:cxn>
                <a:cxn ang="0">
                  <a:pos x="30" y="0"/>
                </a:cxn>
                <a:cxn ang="0">
                  <a:pos x="24" y="0"/>
                </a:cxn>
                <a:cxn ang="0">
                  <a:pos x="12" y="30"/>
                </a:cxn>
                <a:cxn ang="0">
                  <a:pos x="0" y="54"/>
                </a:cxn>
                <a:cxn ang="0">
                  <a:pos x="0" y="78"/>
                </a:cxn>
                <a:cxn ang="0">
                  <a:pos x="12" y="96"/>
                </a:cxn>
                <a:cxn ang="0">
                  <a:pos x="12" y="96"/>
                </a:cxn>
                <a:cxn ang="0">
                  <a:pos x="12" y="72"/>
                </a:cxn>
                <a:cxn ang="0">
                  <a:pos x="18" y="54"/>
                </a:cxn>
                <a:cxn ang="0">
                  <a:pos x="24" y="36"/>
                </a:cxn>
                <a:cxn ang="0">
                  <a:pos x="30" y="18"/>
                </a:cxn>
                <a:cxn ang="0">
                  <a:pos x="30" y="12"/>
                </a:cxn>
                <a:cxn ang="0">
                  <a:pos x="48" y="24"/>
                </a:cxn>
                <a:cxn ang="0">
                  <a:pos x="66" y="36"/>
                </a:cxn>
                <a:cxn ang="0">
                  <a:pos x="78" y="54"/>
                </a:cxn>
                <a:cxn ang="0">
                  <a:pos x="78" y="72"/>
                </a:cxn>
                <a:cxn ang="0">
                  <a:pos x="72" y="84"/>
                </a:cxn>
                <a:cxn ang="0">
                  <a:pos x="48" y="96"/>
                </a:cxn>
                <a:cxn ang="0">
                  <a:pos x="36" y="96"/>
                </a:cxn>
                <a:cxn ang="0">
                  <a:pos x="24" y="90"/>
                </a:cxn>
                <a:cxn ang="0">
                  <a:pos x="18" y="84"/>
                </a:cxn>
                <a:cxn ang="0">
                  <a:pos x="12" y="72"/>
                </a:cxn>
                <a:cxn ang="0">
                  <a:pos x="12" y="72"/>
                </a:cxn>
              </a:cxnLst>
              <a:rect l="0" t="0" r="r" b="b"/>
              <a:pathLst>
                <a:path w="90" h="108">
                  <a:moveTo>
                    <a:pt x="12" y="96"/>
                  </a:moveTo>
                  <a:lnTo>
                    <a:pt x="24" y="108"/>
                  </a:lnTo>
                  <a:lnTo>
                    <a:pt x="42" y="108"/>
                  </a:lnTo>
                  <a:lnTo>
                    <a:pt x="66" y="102"/>
                  </a:lnTo>
                  <a:lnTo>
                    <a:pt x="84" y="78"/>
                  </a:lnTo>
                  <a:lnTo>
                    <a:pt x="90" y="66"/>
                  </a:lnTo>
                  <a:lnTo>
                    <a:pt x="84" y="48"/>
                  </a:lnTo>
                  <a:lnTo>
                    <a:pt x="66" y="24"/>
                  </a:lnTo>
                  <a:lnTo>
                    <a:pt x="48" y="12"/>
                  </a:lnTo>
                  <a:lnTo>
                    <a:pt x="36" y="0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24" y="0"/>
                  </a:lnTo>
                  <a:lnTo>
                    <a:pt x="12" y="30"/>
                  </a:lnTo>
                  <a:lnTo>
                    <a:pt x="0" y="54"/>
                  </a:lnTo>
                  <a:lnTo>
                    <a:pt x="0" y="78"/>
                  </a:lnTo>
                  <a:lnTo>
                    <a:pt x="12" y="96"/>
                  </a:lnTo>
                  <a:lnTo>
                    <a:pt x="12" y="96"/>
                  </a:lnTo>
                  <a:close/>
                  <a:moveTo>
                    <a:pt x="12" y="72"/>
                  </a:moveTo>
                  <a:lnTo>
                    <a:pt x="18" y="54"/>
                  </a:lnTo>
                  <a:lnTo>
                    <a:pt x="24" y="36"/>
                  </a:lnTo>
                  <a:lnTo>
                    <a:pt x="30" y="18"/>
                  </a:lnTo>
                  <a:lnTo>
                    <a:pt x="30" y="12"/>
                  </a:lnTo>
                  <a:lnTo>
                    <a:pt x="48" y="24"/>
                  </a:lnTo>
                  <a:lnTo>
                    <a:pt x="66" y="36"/>
                  </a:lnTo>
                  <a:lnTo>
                    <a:pt x="78" y="54"/>
                  </a:lnTo>
                  <a:lnTo>
                    <a:pt x="78" y="72"/>
                  </a:lnTo>
                  <a:lnTo>
                    <a:pt x="72" y="84"/>
                  </a:lnTo>
                  <a:lnTo>
                    <a:pt x="48" y="96"/>
                  </a:lnTo>
                  <a:lnTo>
                    <a:pt x="36" y="96"/>
                  </a:lnTo>
                  <a:lnTo>
                    <a:pt x="24" y="90"/>
                  </a:lnTo>
                  <a:lnTo>
                    <a:pt x="18" y="84"/>
                  </a:lnTo>
                  <a:lnTo>
                    <a:pt x="12" y="72"/>
                  </a:lnTo>
                  <a:lnTo>
                    <a:pt x="12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8" name="Freeform 26"/>
            <p:cNvSpPr>
              <a:spLocks noEditPoints="1"/>
            </p:cNvSpPr>
            <p:nvPr/>
          </p:nvSpPr>
          <p:spPr bwMode="ltGray">
            <a:xfrm>
              <a:off x="2400" y="3872"/>
              <a:ext cx="72" cy="90"/>
            </a:xfrm>
            <a:custGeom>
              <a:avLst/>
              <a:gdLst/>
              <a:ahLst/>
              <a:cxnLst>
                <a:cxn ang="0">
                  <a:pos x="71" y="90"/>
                </a:cxn>
                <a:cxn ang="0">
                  <a:pos x="71" y="60"/>
                </a:cxn>
                <a:cxn ang="0">
                  <a:pos x="71" y="36"/>
                </a:cxn>
                <a:cxn ang="0">
                  <a:pos x="60" y="12"/>
                </a:cxn>
                <a:cxn ang="0">
                  <a:pos x="36" y="0"/>
                </a:cxn>
                <a:cxn ang="0">
                  <a:pos x="12" y="12"/>
                </a:cxn>
                <a:cxn ang="0">
                  <a:pos x="0" y="36"/>
                </a:cxn>
                <a:cxn ang="0">
                  <a:pos x="6" y="60"/>
                </a:cxn>
                <a:cxn ang="0">
                  <a:pos x="30" y="78"/>
                </a:cxn>
                <a:cxn ang="0">
                  <a:pos x="54" y="90"/>
                </a:cxn>
                <a:cxn ang="0">
                  <a:pos x="71" y="90"/>
                </a:cxn>
                <a:cxn ang="0">
                  <a:pos x="71" y="90"/>
                </a:cxn>
                <a:cxn ang="0">
                  <a:pos x="24" y="18"/>
                </a:cxn>
                <a:cxn ang="0">
                  <a:pos x="42" y="18"/>
                </a:cxn>
                <a:cxn ang="0">
                  <a:pos x="54" y="18"/>
                </a:cxn>
                <a:cxn ang="0">
                  <a:pos x="60" y="42"/>
                </a:cxn>
                <a:cxn ang="0">
                  <a:pos x="60" y="66"/>
                </a:cxn>
                <a:cxn ang="0">
                  <a:pos x="60" y="72"/>
                </a:cxn>
                <a:cxn ang="0">
                  <a:pos x="60" y="78"/>
                </a:cxn>
                <a:cxn ang="0">
                  <a:pos x="42" y="72"/>
                </a:cxn>
                <a:cxn ang="0">
                  <a:pos x="24" y="66"/>
                </a:cxn>
                <a:cxn ang="0">
                  <a:pos x="12" y="48"/>
                </a:cxn>
                <a:cxn ang="0">
                  <a:pos x="12" y="30"/>
                </a:cxn>
                <a:cxn ang="0">
                  <a:pos x="24" y="18"/>
                </a:cxn>
                <a:cxn ang="0">
                  <a:pos x="24" y="18"/>
                </a:cxn>
              </a:cxnLst>
              <a:rect l="0" t="0" r="r" b="b"/>
              <a:pathLst>
                <a:path w="71" h="90">
                  <a:moveTo>
                    <a:pt x="71" y="90"/>
                  </a:moveTo>
                  <a:lnTo>
                    <a:pt x="71" y="60"/>
                  </a:lnTo>
                  <a:lnTo>
                    <a:pt x="71" y="36"/>
                  </a:lnTo>
                  <a:lnTo>
                    <a:pt x="60" y="12"/>
                  </a:lnTo>
                  <a:lnTo>
                    <a:pt x="36" y="0"/>
                  </a:lnTo>
                  <a:lnTo>
                    <a:pt x="12" y="12"/>
                  </a:lnTo>
                  <a:lnTo>
                    <a:pt x="0" y="36"/>
                  </a:lnTo>
                  <a:lnTo>
                    <a:pt x="6" y="60"/>
                  </a:lnTo>
                  <a:lnTo>
                    <a:pt x="30" y="78"/>
                  </a:lnTo>
                  <a:lnTo>
                    <a:pt x="54" y="90"/>
                  </a:lnTo>
                  <a:lnTo>
                    <a:pt x="71" y="90"/>
                  </a:lnTo>
                  <a:lnTo>
                    <a:pt x="71" y="90"/>
                  </a:lnTo>
                  <a:close/>
                  <a:moveTo>
                    <a:pt x="24" y="18"/>
                  </a:moveTo>
                  <a:lnTo>
                    <a:pt x="42" y="18"/>
                  </a:lnTo>
                  <a:lnTo>
                    <a:pt x="54" y="18"/>
                  </a:lnTo>
                  <a:lnTo>
                    <a:pt x="60" y="42"/>
                  </a:lnTo>
                  <a:lnTo>
                    <a:pt x="60" y="66"/>
                  </a:lnTo>
                  <a:lnTo>
                    <a:pt x="60" y="72"/>
                  </a:lnTo>
                  <a:lnTo>
                    <a:pt x="60" y="78"/>
                  </a:lnTo>
                  <a:lnTo>
                    <a:pt x="42" y="72"/>
                  </a:lnTo>
                  <a:lnTo>
                    <a:pt x="24" y="66"/>
                  </a:lnTo>
                  <a:lnTo>
                    <a:pt x="12" y="48"/>
                  </a:lnTo>
                  <a:lnTo>
                    <a:pt x="12" y="30"/>
                  </a:lnTo>
                  <a:lnTo>
                    <a:pt x="24" y="18"/>
                  </a:lnTo>
                  <a:lnTo>
                    <a:pt x="24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9" name="Oval 27"/>
            <p:cNvSpPr>
              <a:spLocks noChangeArrowheads="1"/>
            </p:cNvSpPr>
            <p:nvPr/>
          </p:nvSpPr>
          <p:spPr bwMode="ltGray">
            <a:xfrm>
              <a:off x="2444" y="3838"/>
              <a:ext cx="1380" cy="389"/>
            </a:xfrm>
            <a:prstGeom prst="ellipse">
              <a:avLst/>
            </a:pr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0" name="Oval 28"/>
            <p:cNvSpPr>
              <a:spLocks noChangeArrowheads="1"/>
            </p:cNvSpPr>
            <p:nvPr/>
          </p:nvSpPr>
          <p:spPr bwMode="ltGray">
            <a:xfrm>
              <a:off x="2394" y="3834"/>
              <a:ext cx="1502" cy="288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1" name="Oval 29"/>
            <p:cNvSpPr>
              <a:spLocks noChangeArrowheads="1"/>
            </p:cNvSpPr>
            <p:nvPr/>
          </p:nvSpPr>
          <p:spPr bwMode="ltGray">
            <a:xfrm>
              <a:off x="2441" y="3860"/>
              <a:ext cx="1425" cy="220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2" name="Freeform 30"/>
            <p:cNvSpPr>
              <a:spLocks noEditPoints="1"/>
            </p:cNvSpPr>
            <p:nvPr/>
          </p:nvSpPr>
          <p:spPr bwMode="ltGray">
            <a:xfrm>
              <a:off x="3743" y="3788"/>
              <a:ext cx="90" cy="96"/>
            </a:xfrm>
            <a:custGeom>
              <a:avLst/>
              <a:gdLst/>
              <a:ahLst/>
              <a:cxnLst>
                <a:cxn ang="0">
                  <a:pos x="66" y="96"/>
                </a:cxn>
                <a:cxn ang="0">
                  <a:pos x="78" y="66"/>
                </a:cxn>
                <a:cxn ang="0">
                  <a:pos x="90" y="42"/>
                </a:cxn>
                <a:cxn ang="0">
                  <a:pos x="78" y="18"/>
                </a:cxn>
                <a:cxn ang="0">
                  <a:pos x="60" y="0"/>
                </a:cxn>
                <a:cxn ang="0">
                  <a:pos x="30" y="6"/>
                </a:cxn>
                <a:cxn ang="0">
                  <a:pos x="18" y="18"/>
                </a:cxn>
                <a:cxn ang="0">
                  <a:pos x="6" y="30"/>
                </a:cxn>
                <a:cxn ang="0">
                  <a:pos x="0" y="42"/>
                </a:cxn>
                <a:cxn ang="0">
                  <a:pos x="6" y="60"/>
                </a:cxn>
                <a:cxn ang="0">
                  <a:pos x="24" y="78"/>
                </a:cxn>
                <a:cxn ang="0">
                  <a:pos x="48" y="90"/>
                </a:cxn>
                <a:cxn ang="0">
                  <a:pos x="66" y="96"/>
                </a:cxn>
                <a:cxn ang="0">
                  <a:pos x="66" y="96"/>
                </a:cxn>
                <a:cxn ang="0">
                  <a:pos x="42" y="18"/>
                </a:cxn>
                <a:cxn ang="0">
                  <a:pos x="60" y="18"/>
                </a:cxn>
                <a:cxn ang="0">
                  <a:pos x="72" y="24"/>
                </a:cxn>
                <a:cxn ang="0">
                  <a:pos x="72" y="36"/>
                </a:cxn>
                <a:cxn ang="0">
                  <a:pos x="72" y="48"/>
                </a:cxn>
                <a:cxn ang="0">
                  <a:pos x="66" y="72"/>
                </a:cxn>
                <a:cxn ang="0">
                  <a:pos x="60" y="78"/>
                </a:cxn>
                <a:cxn ang="0">
                  <a:pos x="60" y="84"/>
                </a:cxn>
                <a:cxn ang="0">
                  <a:pos x="42" y="72"/>
                </a:cxn>
                <a:cxn ang="0">
                  <a:pos x="30" y="66"/>
                </a:cxn>
                <a:cxn ang="0">
                  <a:pos x="18" y="42"/>
                </a:cxn>
                <a:cxn ang="0">
                  <a:pos x="24" y="30"/>
                </a:cxn>
                <a:cxn ang="0">
                  <a:pos x="42" y="18"/>
                </a:cxn>
                <a:cxn ang="0">
                  <a:pos x="42" y="18"/>
                </a:cxn>
              </a:cxnLst>
              <a:rect l="0" t="0" r="r" b="b"/>
              <a:pathLst>
                <a:path w="90" h="96">
                  <a:moveTo>
                    <a:pt x="66" y="96"/>
                  </a:moveTo>
                  <a:lnTo>
                    <a:pt x="78" y="66"/>
                  </a:lnTo>
                  <a:lnTo>
                    <a:pt x="90" y="42"/>
                  </a:lnTo>
                  <a:lnTo>
                    <a:pt x="78" y="18"/>
                  </a:lnTo>
                  <a:lnTo>
                    <a:pt x="60" y="0"/>
                  </a:lnTo>
                  <a:lnTo>
                    <a:pt x="30" y="6"/>
                  </a:lnTo>
                  <a:lnTo>
                    <a:pt x="18" y="18"/>
                  </a:lnTo>
                  <a:lnTo>
                    <a:pt x="6" y="30"/>
                  </a:lnTo>
                  <a:lnTo>
                    <a:pt x="0" y="42"/>
                  </a:lnTo>
                  <a:lnTo>
                    <a:pt x="6" y="60"/>
                  </a:lnTo>
                  <a:lnTo>
                    <a:pt x="24" y="78"/>
                  </a:lnTo>
                  <a:lnTo>
                    <a:pt x="48" y="90"/>
                  </a:lnTo>
                  <a:lnTo>
                    <a:pt x="66" y="96"/>
                  </a:lnTo>
                  <a:lnTo>
                    <a:pt x="66" y="96"/>
                  </a:lnTo>
                  <a:close/>
                  <a:moveTo>
                    <a:pt x="42" y="18"/>
                  </a:moveTo>
                  <a:lnTo>
                    <a:pt x="60" y="18"/>
                  </a:lnTo>
                  <a:lnTo>
                    <a:pt x="72" y="24"/>
                  </a:lnTo>
                  <a:lnTo>
                    <a:pt x="72" y="36"/>
                  </a:lnTo>
                  <a:lnTo>
                    <a:pt x="72" y="48"/>
                  </a:lnTo>
                  <a:lnTo>
                    <a:pt x="66" y="72"/>
                  </a:lnTo>
                  <a:lnTo>
                    <a:pt x="60" y="78"/>
                  </a:lnTo>
                  <a:lnTo>
                    <a:pt x="60" y="84"/>
                  </a:lnTo>
                  <a:lnTo>
                    <a:pt x="42" y="72"/>
                  </a:lnTo>
                  <a:lnTo>
                    <a:pt x="30" y="66"/>
                  </a:lnTo>
                  <a:lnTo>
                    <a:pt x="18" y="42"/>
                  </a:lnTo>
                  <a:lnTo>
                    <a:pt x="24" y="30"/>
                  </a:lnTo>
                  <a:lnTo>
                    <a:pt x="42" y="18"/>
                  </a:lnTo>
                  <a:lnTo>
                    <a:pt x="42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3" name="Freeform 31"/>
            <p:cNvSpPr>
              <a:spLocks noEditPoints="1"/>
            </p:cNvSpPr>
            <p:nvPr/>
          </p:nvSpPr>
          <p:spPr bwMode="ltGray">
            <a:xfrm>
              <a:off x="5422" y="3603"/>
              <a:ext cx="72" cy="108"/>
            </a:xfrm>
            <a:custGeom>
              <a:avLst/>
              <a:gdLst/>
              <a:ahLst/>
              <a:cxnLst>
                <a:cxn ang="0">
                  <a:pos x="0" y="90"/>
                </a:cxn>
                <a:cxn ang="0">
                  <a:pos x="12" y="102"/>
                </a:cxn>
                <a:cxn ang="0">
                  <a:pos x="24" y="108"/>
                </a:cxn>
                <a:cxn ang="0">
                  <a:pos x="48" y="108"/>
                </a:cxn>
                <a:cxn ang="0">
                  <a:pos x="66" y="96"/>
                </a:cxn>
                <a:cxn ang="0">
                  <a:pos x="72" y="66"/>
                </a:cxn>
                <a:cxn ang="0">
                  <a:pos x="66" y="42"/>
                </a:cxn>
                <a:cxn ang="0">
                  <a:pos x="60" y="18"/>
                </a:cxn>
                <a:cxn ang="0">
                  <a:pos x="48" y="6"/>
                </a:cxn>
                <a:cxn ang="0">
                  <a:pos x="42" y="0"/>
                </a:cxn>
                <a:cxn ang="0">
                  <a:pos x="42" y="0"/>
                </a:cxn>
                <a:cxn ang="0">
                  <a:pos x="36" y="0"/>
                </a:cxn>
                <a:cxn ang="0">
                  <a:pos x="18" y="24"/>
                </a:cxn>
                <a:cxn ang="0">
                  <a:pos x="6" y="48"/>
                </a:cxn>
                <a:cxn ang="0">
                  <a:pos x="0" y="66"/>
                </a:cxn>
                <a:cxn ang="0">
                  <a:pos x="0" y="90"/>
                </a:cxn>
                <a:cxn ang="0">
                  <a:pos x="0" y="90"/>
                </a:cxn>
                <a:cxn ang="0">
                  <a:pos x="12" y="66"/>
                </a:cxn>
                <a:cxn ang="0">
                  <a:pos x="18" y="48"/>
                </a:cxn>
                <a:cxn ang="0">
                  <a:pos x="24" y="36"/>
                </a:cxn>
                <a:cxn ang="0">
                  <a:pos x="30" y="24"/>
                </a:cxn>
                <a:cxn ang="0">
                  <a:pos x="36" y="18"/>
                </a:cxn>
                <a:cxn ang="0">
                  <a:pos x="54" y="30"/>
                </a:cxn>
                <a:cxn ang="0">
                  <a:pos x="60" y="48"/>
                </a:cxn>
                <a:cxn ang="0">
                  <a:pos x="66" y="72"/>
                </a:cxn>
                <a:cxn ang="0">
                  <a:pos x="66" y="84"/>
                </a:cxn>
                <a:cxn ang="0">
                  <a:pos x="54" y="96"/>
                </a:cxn>
                <a:cxn ang="0">
                  <a:pos x="30" y="102"/>
                </a:cxn>
                <a:cxn ang="0">
                  <a:pos x="24" y="96"/>
                </a:cxn>
                <a:cxn ang="0">
                  <a:pos x="12" y="90"/>
                </a:cxn>
                <a:cxn ang="0">
                  <a:pos x="12" y="78"/>
                </a:cxn>
                <a:cxn ang="0">
                  <a:pos x="12" y="66"/>
                </a:cxn>
                <a:cxn ang="0">
                  <a:pos x="12" y="66"/>
                </a:cxn>
              </a:cxnLst>
              <a:rect l="0" t="0" r="r" b="b"/>
              <a:pathLst>
                <a:path w="72" h="108">
                  <a:moveTo>
                    <a:pt x="0" y="90"/>
                  </a:moveTo>
                  <a:lnTo>
                    <a:pt x="12" y="102"/>
                  </a:lnTo>
                  <a:lnTo>
                    <a:pt x="24" y="108"/>
                  </a:lnTo>
                  <a:lnTo>
                    <a:pt x="48" y="108"/>
                  </a:lnTo>
                  <a:lnTo>
                    <a:pt x="66" y="96"/>
                  </a:lnTo>
                  <a:lnTo>
                    <a:pt x="72" y="66"/>
                  </a:lnTo>
                  <a:lnTo>
                    <a:pt x="66" y="42"/>
                  </a:lnTo>
                  <a:lnTo>
                    <a:pt x="60" y="18"/>
                  </a:lnTo>
                  <a:lnTo>
                    <a:pt x="48" y="6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36" y="0"/>
                  </a:lnTo>
                  <a:lnTo>
                    <a:pt x="18" y="24"/>
                  </a:lnTo>
                  <a:lnTo>
                    <a:pt x="6" y="48"/>
                  </a:lnTo>
                  <a:lnTo>
                    <a:pt x="0" y="66"/>
                  </a:lnTo>
                  <a:lnTo>
                    <a:pt x="0" y="90"/>
                  </a:lnTo>
                  <a:lnTo>
                    <a:pt x="0" y="90"/>
                  </a:lnTo>
                  <a:close/>
                  <a:moveTo>
                    <a:pt x="12" y="66"/>
                  </a:moveTo>
                  <a:lnTo>
                    <a:pt x="18" y="48"/>
                  </a:lnTo>
                  <a:lnTo>
                    <a:pt x="24" y="36"/>
                  </a:lnTo>
                  <a:lnTo>
                    <a:pt x="30" y="24"/>
                  </a:lnTo>
                  <a:lnTo>
                    <a:pt x="36" y="18"/>
                  </a:lnTo>
                  <a:lnTo>
                    <a:pt x="54" y="30"/>
                  </a:lnTo>
                  <a:lnTo>
                    <a:pt x="60" y="48"/>
                  </a:lnTo>
                  <a:lnTo>
                    <a:pt x="66" y="72"/>
                  </a:lnTo>
                  <a:lnTo>
                    <a:pt x="66" y="84"/>
                  </a:lnTo>
                  <a:lnTo>
                    <a:pt x="54" y="96"/>
                  </a:lnTo>
                  <a:lnTo>
                    <a:pt x="30" y="102"/>
                  </a:lnTo>
                  <a:lnTo>
                    <a:pt x="24" y="96"/>
                  </a:lnTo>
                  <a:lnTo>
                    <a:pt x="12" y="90"/>
                  </a:lnTo>
                  <a:lnTo>
                    <a:pt x="12" y="78"/>
                  </a:lnTo>
                  <a:lnTo>
                    <a:pt x="12" y="66"/>
                  </a:lnTo>
                  <a:lnTo>
                    <a:pt x="12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4" name="Rectangle 32"/>
            <p:cNvSpPr>
              <a:spLocks noChangeArrowheads="1"/>
            </p:cNvSpPr>
            <p:nvPr/>
          </p:nvSpPr>
          <p:spPr bwMode="ltGray">
            <a:xfrm>
              <a:off x="4238" y="1773"/>
              <a:ext cx="173" cy="2539"/>
            </a:xfrm>
            <a:prstGeom prst="rect">
              <a:avLst/>
            </a:pr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5" name="Rectangle 33"/>
            <p:cNvSpPr>
              <a:spLocks noChangeArrowheads="1"/>
            </p:cNvSpPr>
            <p:nvPr/>
          </p:nvSpPr>
          <p:spPr bwMode="ltGray">
            <a:xfrm>
              <a:off x="4288" y="1545"/>
              <a:ext cx="76" cy="24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6" name="AutoShape 34"/>
            <p:cNvSpPr>
              <a:spLocks noChangeArrowheads="1"/>
            </p:cNvSpPr>
            <p:nvPr/>
          </p:nvSpPr>
          <p:spPr bwMode="ltGray">
            <a:xfrm>
              <a:off x="4220" y="1743"/>
              <a:ext cx="205" cy="52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7" name="Freeform 35"/>
            <p:cNvSpPr>
              <a:spLocks/>
            </p:cNvSpPr>
            <p:nvPr/>
          </p:nvSpPr>
          <p:spPr bwMode="ltGray">
            <a:xfrm>
              <a:off x="4306" y="1529"/>
              <a:ext cx="252" cy="1576"/>
            </a:xfrm>
            <a:custGeom>
              <a:avLst/>
              <a:gdLst/>
              <a:ahLst/>
              <a:cxnLst>
                <a:cxn ang="0">
                  <a:pos x="252" y="1576"/>
                </a:cxn>
                <a:cxn ang="0">
                  <a:pos x="12" y="84"/>
                </a:cxn>
                <a:cxn ang="0">
                  <a:pos x="12" y="60"/>
                </a:cxn>
                <a:cxn ang="0">
                  <a:pos x="0" y="12"/>
                </a:cxn>
                <a:cxn ang="0">
                  <a:pos x="72" y="0"/>
                </a:cxn>
                <a:cxn ang="0">
                  <a:pos x="72" y="0"/>
                </a:cxn>
                <a:cxn ang="0">
                  <a:pos x="78" y="48"/>
                </a:cxn>
                <a:cxn ang="0">
                  <a:pos x="88" y="66"/>
                </a:cxn>
              </a:cxnLst>
              <a:rect l="0" t="0" r="r" b="b"/>
              <a:pathLst>
                <a:path w="252" h="1576">
                  <a:moveTo>
                    <a:pt x="252" y="1576"/>
                  </a:moveTo>
                  <a:lnTo>
                    <a:pt x="12" y="84"/>
                  </a:lnTo>
                  <a:lnTo>
                    <a:pt x="12" y="60"/>
                  </a:lnTo>
                  <a:lnTo>
                    <a:pt x="0" y="12"/>
                  </a:lnTo>
                  <a:lnTo>
                    <a:pt x="72" y="0"/>
                  </a:lnTo>
                  <a:lnTo>
                    <a:pt x="72" y="0"/>
                  </a:lnTo>
                  <a:lnTo>
                    <a:pt x="78" y="48"/>
                  </a:lnTo>
                  <a:lnTo>
                    <a:pt x="88" y="66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8" name="Freeform 36"/>
            <p:cNvSpPr>
              <a:spLocks/>
            </p:cNvSpPr>
            <p:nvPr/>
          </p:nvSpPr>
          <p:spPr bwMode="ltGray">
            <a:xfrm>
              <a:off x="4169" y="1421"/>
              <a:ext cx="317" cy="138"/>
            </a:xfrm>
            <a:custGeom>
              <a:avLst/>
              <a:gdLst/>
              <a:ahLst/>
              <a:cxnLst>
                <a:cxn ang="0">
                  <a:pos x="161" y="0"/>
                </a:cxn>
                <a:cxn ang="0">
                  <a:pos x="227" y="6"/>
                </a:cxn>
                <a:cxn ang="0">
                  <a:pos x="275" y="36"/>
                </a:cxn>
                <a:cxn ang="0">
                  <a:pos x="304" y="78"/>
                </a:cxn>
                <a:cxn ang="0">
                  <a:pos x="316" y="138"/>
                </a:cxn>
                <a:cxn ang="0">
                  <a:pos x="0" y="138"/>
                </a:cxn>
                <a:cxn ang="0">
                  <a:pos x="11" y="78"/>
                </a:cxn>
                <a:cxn ang="0">
                  <a:pos x="47" y="36"/>
                </a:cxn>
                <a:cxn ang="0">
                  <a:pos x="95" y="6"/>
                </a:cxn>
                <a:cxn ang="0">
                  <a:pos x="161" y="0"/>
                </a:cxn>
                <a:cxn ang="0">
                  <a:pos x="161" y="0"/>
                </a:cxn>
              </a:cxnLst>
              <a:rect l="0" t="0" r="r" b="b"/>
              <a:pathLst>
                <a:path w="316" h="138">
                  <a:moveTo>
                    <a:pt x="161" y="0"/>
                  </a:moveTo>
                  <a:lnTo>
                    <a:pt x="227" y="6"/>
                  </a:lnTo>
                  <a:lnTo>
                    <a:pt x="275" y="36"/>
                  </a:lnTo>
                  <a:lnTo>
                    <a:pt x="304" y="78"/>
                  </a:lnTo>
                  <a:lnTo>
                    <a:pt x="316" y="138"/>
                  </a:lnTo>
                  <a:lnTo>
                    <a:pt x="0" y="138"/>
                  </a:lnTo>
                  <a:lnTo>
                    <a:pt x="11" y="78"/>
                  </a:lnTo>
                  <a:lnTo>
                    <a:pt x="47" y="36"/>
                  </a:lnTo>
                  <a:lnTo>
                    <a:pt x="95" y="6"/>
                  </a:lnTo>
                  <a:lnTo>
                    <a:pt x="161" y="0"/>
                  </a:lnTo>
                  <a:lnTo>
                    <a:pt x="161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13351" name="Rectangle 39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13352" name="Rectangle 40"/>
          <p:cNvSpPr>
            <a:spLocks noGrp="1" noChangeArrowheads="1"/>
          </p:cNvSpPr>
          <p:nvPr>
            <p:ph type="ctrTitle"/>
          </p:nvPr>
        </p:nvSpPr>
        <p:spPr>
          <a:xfrm>
            <a:off x="685800" y="1768475"/>
            <a:ext cx="7772400" cy="1736725"/>
          </a:xfrm>
        </p:spPr>
        <p:txBody>
          <a:bodyPr anchor="b" anchorCtr="1"/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9" name="Rectangle 3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0" name="Rectangle 38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1" name="Rectangle 41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6687E6-C69C-4AC5-BACF-A10289C740B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3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3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51" grpId="0" build="p" autoUpdateAnimBg="0"/>
      <p:bldP spid="13352" grpId="0" autoUpdateAnimBg="0"/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80E49D-D53E-4B9F-944C-00041CE2C8D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23A02D-61B8-4F6C-ADFB-CD5E6140BC9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9C4251-C4C1-4BAF-90D6-9808D782EE0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3175" y="4267200"/>
            <a:ext cx="9140825" cy="2590800"/>
            <a:chOff x="2" y="2688"/>
            <a:chExt cx="5758" cy="1632"/>
          </a:xfrm>
        </p:grpSpPr>
        <p:sp>
          <p:nvSpPr>
            <p:cNvPr id="5" name="Freeform 3"/>
            <p:cNvSpPr>
              <a:spLocks/>
            </p:cNvSpPr>
            <p:nvPr/>
          </p:nvSpPr>
          <p:spPr bwMode="hidden">
            <a:xfrm>
              <a:off x="2" y="2688"/>
              <a:ext cx="5758" cy="1632"/>
            </a:xfrm>
            <a:custGeom>
              <a:avLst/>
              <a:gdLst/>
              <a:ahLst/>
              <a:cxnLst>
                <a:cxn ang="0">
                  <a:pos x="5740" y="4316"/>
                </a:cxn>
                <a:cxn ang="0">
                  <a:pos x="0" y="4316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4316"/>
                </a:cxn>
                <a:cxn ang="0">
                  <a:pos x="5740" y="4316"/>
                </a:cxn>
              </a:cxnLst>
              <a:rect l="0" t="0" r="r" b="b"/>
              <a:pathLst>
                <a:path w="5740" h="4316">
                  <a:moveTo>
                    <a:pt x="5740" y="4316"/>
                  </a:moveTo>
                  <a:lnTo>
                    <a:pt x="0" y="4316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4316"/>
                  </a:lnTo>
                  <a:lnTo>
                    <a:pt x="5740" y="431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6" name="Group 4"/>
            <p:cNvGrpSpPr>
              <a:grpSpLocks/>
            </p:cNvGrpSpPr>
            <p:nvPr userDrawn="1"/>
          </p:nvGrpSpPr>
          <p:grpSpPr bwMode="auto">
            <a:xfrm>
              <a:off x="3528" y="3715"/>
              <a:ext cx="792" cy="521"/>
              <a:chOff x="3527" y="3715"/>
              <a:chExt cx="792" cy="521"/>
            </a:xfrm>
          </p:grpSpPr>
          <p:sp>
            <p:nvSpPr>
              <p:cNvPr id="57" name="Oval 5"/>
              <p:cNvSpPr>
                <a:spLocks noChangeArrowheads="1"/>
              </p:cNvSpPr>
              <p:nvPr/>
            </p:nvSpPr>
            <p:spPr bwMode="hidden">
              <a:xfrm>
                <a:off x="3686" y="3810"/>
                <a:ext cx="532" cy="32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8" name="Oval 6"/>
              <p:cNvSpPr>
                <a:spLocks noChangeArrowheads="1"/>
              </p:cNvSpPr>
              <p:nvPr/>
            </p:nvSpPr>
            <p:spPr bwMode="hidden">
              <a:xfrm>
                <a:off x="3726" y="3840"/>
                <a:ext cx="452" cy="275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9" name="Oval 7"/>
              <p:cNvSpPr>
                <a:spLocks noChangeArrowheads="1"/>
              </p:cNvSpPr>
              <p:nvPr/>
            </p:nvSpPr>
            <p:spPr bwMode="hidden">
              <a:xfrm>
                <a:off x="3782" y="3872"/>
                <a:ext cx="344" cy="2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0" name="Oval 8"/>
              <p:cNvSpPr>
                <a:spLocks noChangeArrowheads="1"/>
              </p:cNvSpPr>
              <p:nvPr/>
            </p:nvSpPr>
            <p:spPr bwMode="hidden">
              <a:xfrm>
                <a:off x="3822" y="3896"/>
                <a:ext cx="262" cy="15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1" name="Oval 9"/>
              <p:cNvSpPr>
                <a:spLocks noChangeArrowheads="1"/>
              </p:cNvSpPr>
              <p:nvPr/>
            </p:nvSpPr>
            <p:spPr bwMode="hidden">
              <a:xfrm>
                <a:off x="3856" y="3922"/>
                <a:ext cx="192" cy="1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2" name="Freeform 10"/>
              <p:cNvSpPr>
                <a:spLocks/>
              </p:cNvSpPr>
              <p:nvPr/>
            </p:nvSpPr>
            <p:spPr bwMode="hidden">
              <a:xfrm>
                <a:off x="3575" y="3715"/>
                <a:ext cx="383" cy="161"/>
              </a:xfrm>
              <a:custGeom>
                <a:avLst/>
                <a:gdLst/>
                <a:ahLst/>
                <a:cxnLst>
                  <a:cxn ang="0">
                    <a:pos x="376" y="12"/>
                  </a:cxn>
                  <a:cxn ang="0">
                    <a:pos x="257" y="24"/>
                  </a:cxn>
                  <a:cxn ang="0">
                    <a:pos x="149" y="54"/>
                  </a:cxn>
                  <a:cxn ang="0">
                    <a:pos x="101" y="77"/>
                  </a:cxn>
                  <a:cxn ang="0">
                    <a:pos x="59" y="101"/>
                  </a:cxn>
                  <a:cxn ang="0">
                    <a:pos x="24" y="131"/>
                  </a:cxn>
                  <a:cxn ang="0">
                    <a:pos x="0" y="161"/>
                  </a:cxn>
                  <a:cxn ang="0">
                    <a:pos x="0" y="137"/>
                  </a:cxn>
                  <a:cxn ang="0">
                    <a:pos x="29" y="107"/>
                  </a:cxn>
                  <a:cxn ang="0">
                    <a:pos x="65" y="83"/>
                  </a:cxn>
                  <a:cxn ang="0">
                    <a:pos x="155" y="36"/>
                  </a:cxn>
                  <a:cxn ang="0">
                    <a:pos x="257" y="12"/>
                  </a:cxn>
                  <a:cxn ang="0">
                    <a:pos x="376" y="0"/>
                  </a:cxn>
                  <a:cxn ang="0">
                    <a:pos x="376" y="0"/>
                  </a:cxn>
                  <a:cxn ang="0">
                    <a:pos x="382" y="0"/>
                  </a:cxn>
                  <a:cxn ang="0">
                    <a:pos x="382" y="12"/>
                  </a:cxn>
                  <a:cxn ang="0">
                    <a:pos x="376" y="12"/>
                  </a:cxn>
                  <a:cxn ang="0">
                    <a:pos x="376" y="12"/>
                  </a:cxn>
                  <a:cxn ang="0">
                    <a:pos x="376" y="12"/>
                  </a:cxn>
                </a:cxnLst>
                <a:rect l="0" t="0" r="r" b="b"/>
                <a:pathLst>
                  <a:path w="382" h="161">
                    <a:moveTo>
                      <a:pt x="376" y="12"/>
                    </a:moveTo>
                    <a:lnTo>
                      <a:pt x="257" y="24"/>
                    </a:lnTo>
                    <a:lnTo>
                      <a:pt x="149" y="54"/>
                    </a:lnTo>
                    <a:lnTo>
                      <a:pt x="101" y="77"/>
                    </a:lnTo>
                    <a:lnTo>
                      <a:pt x="59" y="101"/>
                    </a:lnTo>
                    <a:lnTo>
                      <a:pt x="24" y="131"/>
                    </a:lnTo>
                    <a:lnTo>
                      <a:pt x="0" y="161"/>
                    </a:lnTo>
                    <a:lnTo>
                      <a:pt x="0" y="137"/>
                    </a:lnTo>
                    <a:lnTo>
                      <a:pt x="29" y="107"/>
                    </a:lnTo>
                    <a:lnTo>
                      <a:pt x="65" y="83"/>
                    </a:lnTo>
                    <a:lnTo>
                      <a:pt x="155" y="36"/>
                    </a:lnTo>
                    <a:lnTo>
                      <a:pt x="257" y="12"/>
                    </a:lnTo>
                    <a:lnTo>
                      <a:pt x="376" y="0"/>
                    </a:lnTo>
                    <a:lnTo>
                      <a:pt x="376" y="0"/>
                    </a:lnTo>
                    <a:lnTo>
                      <a:pt x="382" y="0"/>
                    </a:lnTo>
                    <a:lnTo>
                      <a:pt x="382" y="12"/>
                    </a:lnTo>
                    <a:lnTo>
                      <a:pt x="376" y="12"/>
                    </a:lnTo>
                    <a:lnTo>
                      <a:pt x="376" y="12"/>
                    </a:lnTo>
                    <a:lnTo>
                      <a:pt x="376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3" name="Freeform 11"/>
              <p:cNvSpPr>
                <a:spLocks/>
              </p:cNvSpPr>
              <p:nvPr/>
            </p:nvSpPr>
            <p:spPr bwMode="hidden">
              <a:xfrm>
                <a:off x="3695" y="4170"/>
                <a:ext cx="444" cy="66"/>
              </a:xfrm>
              <a:custGeom>
                <a:avLst/>
                <a:gdLst/>
                <a:ahLst/>
                <a:cxnLst>
                  <a:cxn ang="0">
                    <a:pos x="257" y="54"/>
                  </a:cxn>
                  <a:cxn ang="0">
                    <a:pos x="353" y="48"/>
                  </a:cxn>
                  <a:cxn ang="0">
                    <a:pos x="443" y="24"/>
                  </a:cxn>
                  <a:cxn ang="0">
                    <a:pos x="443" y="36"/>
                  </a:cxn>
                  <a:cxn ang="0">
                    <a:pos x="353" y="60"/>
                  </a:cxn>
                  <a:cxn ang="0">
                    <a:pos x="257" y="66"/>
                  </a:cxn>
                  <a:cxn ang="0">
                    <a:pos x="186" y="60"/>
                  </a:cxn>
                  <a:cxn ang="0">
                    <a:pos x="120" y="48"/>
                  </a:cxn>
                  <a:cxn ang="0">
                    <a:pos x="60" y="36"/>
                  </a:cxn>
                  <a:cxn ang="0">
                    <a:pos x="0" y="12"/>
                  </a:cxn>
                  <a:cxn ang="0">
                    <a:pos x="0" y="0"/>
                  </a:cxn>
                  <a:cxn ang="0">
                    <a:pos x="54" y="24"/>
                  </a:cxn>
                  <a:cxn ang="0">
                    <a:pos x="120" y="36"/>
                  </a:cxn>
                  <a:cxn ang="0">
                    <a:pos x="186" y="48"/>
                  </a:cxn>
                  <a:cxn ang="0">
                    <a:pos x="257" y="54"/>
                  </a:cxn>
                  <a:cxn ang="0">
                    <a:pos x="257" y="54"/>
                  </a:cxn>
                </a:cxnLst>
                <a:rect l="0" t="0" r="r" b="b"/>
                <a:pathLst>
                  <a:path w="443" h="66">
                    <a:moveTo>
                      <a:pt x="257" y="54"/>
                    </a:moveTo>
                    <a:lnTo>
                      <a:pt x="353" y="48"/>
                    </a:lnTo>
                    <a:lnTo>
                      <a:pt x="443" y="24"/>
                    </a:lnTo>
                    <a:lnTo>
                      <a:pt x="443" y="36"/>
                    </a:lnTo>
                    <a:lnTo>
                      <a:pt x="353" y="60"/>
                    </a:lnTo>
                    <a:lnTo>
                      <a:pt x="257" y="66"/>
                    </a:lnTo>
                    <a:lnTo>
                      <a:pt x="186" y="60"/>
                    </a:lnTo>
                    <a:lnTo>
                      <a:pt x="120" y="48"/>
                    </a:lnTo>
                    <a:lnTo>
                      <a:pt x="60" y="36"/>
                    </a:lnTo>
                    <a:lnTo>
                      <a:pt x="0" y="12"/>
                    </a:lnTo>
                    <a:lnTo>
                      <a:pt x="0" y="0"/>
                    </a:lnTo>
                    <a:lnTo>
                      <a:pt x="54" y="24"/>
                    </a:lnTo>
                    <a:lnTo>
                      <a:pt x="120" y="36"/>
                    </a:lnTo>
                    <a:lnTo>
                      <a:pt x="186" y="48"/>
                    </a:lnTo>
                    <a:lnTo>
                      <a:pt x="257" y="54"/>
                    </a:lnTo>
                    <a:lnTo>
                      <a:pt x="257" y="5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84706"/>
                      <a:invGamma/>
                    </a:schemeClr>
                  </a:gs>
                  <a:gs pos="100000">
                    <a:schemeClr val="accent2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4" name="Freeform 12"/>
              <p:cNvSpPr>
                <a:spLocks/>
              </p:cNvSpPr>
              <p:nvPr/>
            </p:nvSpPr>
            <p:spPr bwMode="hidden">
              <a:xfrm>
                <a:off x="3527" y="3906"/>
                <a:ext cx="89" cy="216"/>
              </a:xfrm>
              <a:custGeom>
                <a:avLst/>
                <a:gdLst/>
                <a:ahLst/>
                <a:cxnLst>
                  <a:cxn ang="0">
                    <a:pos x="12" y="66"/>
                  </a:cxn>
                  <a:cxn ang="0">
                    <a:pos x="18" y="108"/>
                  </a:cxn>
                  <a:cxn ang="0">
                    <a:pos x="36" y="144"/>
                  </a:cxn>
                  <a:cxn ang="0">
                    <a:pos x="60" y="180"/>
                  </a:cxn>
                  <a:cxn ang="0">
                    <a:pos x="89" y="216"/>
                  </a:cxn>
                  <a:cxn ang="0">
                    <a:pos x="72" y="216"/>
                  </a:cxn>
                  <a:cxn ang="0">
                    <a:pos x="42" y="180"/>
                  </a:cxn>
                  <a:cxn ang="0">
                    <a:pos x="18" y="144"/>
                  </a:cxn>
                  <a:cxn ang="0">
                    <a:pos x="6" y="108"/>
                  </a:cxn>
                  <a:cxn ang="0">
                    <a:pos x="0" y="66"/>
                  </a:cxn>
                  <a:cxn ang="0">
                    <a:pos x="0" y="30"/>
                  </a:cxn>
                  <a:cxn ang="0">
                    <a:pos x="12" y="0"/>
                  </a:cxn>
                  <a:cxn ang="0">
                    <a:pos x="30" y="0"/>
                  </a:cxn>
                  <a:cxn ang="0">
                    <a:pos x="18" y="30"/>
                  </a:cxn>
                  <a:cxn ang="0">
                    <a:pos x="12" y="66"/>
                  </a:cxn>
                  <a:cxn ang="0">
                    <a:pos x="12" y="66"/>
                  </a:cxn>
                </a:cxnLst>
                <a:rect l="0" t="0" r="r" b="b"/>
                <a:pathLst>
                  <a:path w="89" h="216">
                    <a:moveTo>
                      <a:pt x="12" y="66"/>
                    </a:moveTo>
                    <a:lnTo>
                      <a:pt x="18" y="108"/>
                    </a:lnTo>
                    <a:lnTo>
                      <a:pt x="36" y="144"/>
                    </a:lnTo>
                    <a:lnTo>
                      <a:pt x="60" y="180"/>
                    </a:lnTo>
                    <a:lnTo>
                      <a:pt x="89" y="216"/>
                    </a:lnTo>
                    <a:lnTo>
                      <a:pt x="72" y="216"/>
                    </a:lnTo>
                    <a:lnTo>
                      <a:pt x="42" y="180"/>
                    </a:lnTo>
                    <a:lnTo>
                      <a:pt x="18" y="144"/>
                    </a:lnTo>
                    <a:lnTo>
                      <a:pt x="6" y="108"/>
                    </a:lnTo>
                    <a:lnTo>
                      <a:pt x="0" y="66"/>
                    </a:lnTo>
                    <a:lnTo>
                      <a:pt x="0" y="30"/>
                    </a:lnTo>
                    <a:lnTo>
                      <a:pt x="12" y="0"/>
                    </a:lnTo>
                    <a:lnTo>
                      <a:pt x="30" y="0"/>
                    </a:lnTo>
                    <a:lnTo>
                      <a:pt x="18" y="30"/>
                    </a:lnTo>
                    <a:lnTo>
                      <a:pt x="12" y="66"/>
                    </a:lnTo>
                    <a:lnTo>
                      <a:pt x="12" y="6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5" name="Freeform 13"/>
              <p:cNvSpPr>
                <a:spLocks/>
              </p:cNvSpPr>
              <p:nvPr/>
            </p:nvSpPr>
            <p:spPr bwMode="hidden">
              <a:xfrm>
                <a:off x="3569" y="3745"/>
                <a:ext cx="750" cy="461"/>
              </a:xfrm>
              <a:custGeom>
                <a:avLst/>
                <a:gdLst/>
                <a:ahLst/>
                <a:cxnLst>
                  <a:cxn ang="0">
                    <a:pos x="382" y="443"/>
                  </a:cxn>
                  <a:cxn ang="0">
                    <a:pos x="311" y="437"/>
                  </a:cxn>
                  <a:cxn ang="0">
                    <a:pos x="245" y="425"/>
                  </a:cxn>
                  <a:cxn ang="0">
                    <a:pos x="185" y="407"/>
                  </a:cxn>
                  <a:cxn ang="0">
                    <a:pos x="131" y="383"/>
                  </a:cxn>
                  <a:cxn ang="0">
                    <a:pos x="83" y="347"/>
                  </a:cxn>
                  <a:cxn ang="0">
                    <a:pos x="53" y="311"/>
                  </a:cxn>
                  <a:cxn ang="0">
                    <a:pos x="30" y="269"/>
                  </a:cxn>
                  <a:cxn ang="0">
                    <a:pos x="24" y="227"/>
                  </a:cxn>
                  <a:cxn ang="0">
                    <a:pos x="30" y="185"/>
                  </a:cxn>
                  <a:cxn ang="0">
                    <a:pos x="53" y="143"/>
                  </a:cxn>
                  <a:cxn ang="0">
                    <a:pos x="83" y="107"/>
                  </a:cxn>
                  <a:cxn ang="0">
                    <a:pos x="131" y="77"/>
                  </a:cxn>
                  <a:cxn ang="0">
                    <a:pos x="185" y="47"/>
                  </a:cxn>
                  <a:cxn ang="0">
                    <a:pos x="245" y="30"/>
                  </a:cxn>
                  <a:cxn ang="0">
                    <a:pos x="311" y="18"/>
                  </a:cxn>
                  <a:cxn ang="0">
                    <a:pos x="382" y="12"/>
                  </a:cxn>
                  <a:cxn ang="0">
                    <a:pos x="478" y="18"/>
                  </a:cxn>
                  <a:cxn ang="0">
                    <a:pos x="562" y="41"/>
                  </a:cxn>
                  <a:cxn ang="0">
                    <a:pos x="562" y="36"/>
                  </a:cxn>
                  <a:cxn ang="0">
                    <a:pos x="562" y="30"/>
                  </a:cxn>
                  <a:cxn ang="0">
                    <a:pos x="478" y="6"/>
                  </a:cxn>
                  <a:cxn ang="0">
                    <a:pos x="382" y="0"/>
                  </a:cxn>
                  <a:cxn ang="0">
                    <a:pos x="305" y="6"/>
                  </a:cxn>
                  <a:cxn ang="0">
                    <a:pos x="233" y="18"/>
                  </a:cxn>
                  <a:cxn ang="0">
                    <a:pos x="167" y="41"/>
                  </a:cxn>
                  <a:cxn ang="0">
                    <a:pos x="113" y="65"/>
                  </a:cxn>
                  <a:cxn ang="0">
                    <a:pos x="65" y="101"/>
                  </a:cxn>
                  <a:cxn ang="0">
                    <a:pos x="30" y="137"/>
                  </a:cxn>
                  <a:cxn ang="0">
                    <a:pos x="6" y="179"/>
                  </a:cxn>
                  <a:cxn ang="0">
                    <a:pos x="0" y="227"/>
                  </a:cxn>
                  <a:cxn ang="0">
                    <a:pos x="6" y="275"/>
                  </a:cxn>
                  <a:cxn ang="0">
                    <a:pos x="30" y="317"/>
                  </a:cxn>
                  <a:cxn ang="0">
                    <a:pos x="65" y="359"/>
                  </a:cxn>
                  <a:cxn ang="0">
                    <a:pos x="113" y="395"/>
                  </a:cxn>
                  <a:cxn ang="0">
                    <a:pos x="167" y="419"/>
                  </a:cxn>
                  <a:cxn ang="0">
                    <a:pos x="233" y="443"/>
                  </a:cxn>
                  <a:cxn ang="0">
                    <a:pos x="305" y="455"/>
                  </a:cxn>
                  <a:cxn ang="0">
                    <a:pos x="382" y="461"/>
                  </a:cxn>
                  <a:cxn ang="0">
                    <a:pos x="448" y="455"/>
                  </a:cxn>
                  <a:cxn ang="0">
                    <a:pos x="508" y="449"/>
                  </a:cxn>
                  <a:cxn ang="0">
                    <a:pos x="609" y="413"/>
                  </a:cxn>
                  <a:cxn ang="0">
                    <a:pos x="657" y="389"/>
                  </a:cxn>
                  <a:cxn ang="0">
                    <a:pos x="693" y="359"/>
                  </a:cxn>
                  <a:cxn ang="0">
                    <a:pos x="723" y="329"/>
                  </a:cxn>
                  <a:cxn ang="0">
                    <a:pos x="747" y="293"/>
                  </a:cxn>
                  <a:cxn ang="0">
                    <a:pos x="741" y="287"/>
                  </a:cxn>
                  <a:cxn ang="0">
                    <a:pos x="729" y="281"/>
                  </a:cxn>
                  <a:cxn ang="0">
                    <a:pos x="711" y="317"/>
                  </a:cxn>
                  <a:cxn ang="0">
                    <a:pos x="681" y="347"/>
                  </a:cxn>
                  <a:cxn ang="0">
                    <a:pos x="645" y="377"/>
                  </a:cxn>
                  <a:cxn ang="0">
                    <a:pos x="604" y="401"/>
                  </a:cxn>
                  <a:cxn ang="0">
                    <a:pos x="502" y="431"/>
                  </a:cxn>
                  <a:cxn ang="0">
                    <a:pos x="442" y="443"/>
                  </a:cxn>
                  <a:cxn ang="0">
                    <a:pos x="382" y="443"/>
                  </a:cxn>
                  <a:cxn ang="0">
                    <a:pos x="382" y="443"/>
                  </a:cxn>
                </a:cxnLst>
                <a:rect l="0" t="0" r="r" b="b"/>
                <a:pathLst>
                  <a:path w="747" h="461">
                    <a:moveTo>
                      <a:pt x="382" y="443"/>
                    </a:moveTo>
                    <a:lnTo>
                      <a:pt x="311" y="437"/>
                    </a:lnTo>
                    <a:lnTo>
                      <a:pt x="245" y="425"/>
                    </a:lnTo>
                    <a:lnTo>
                      <a:pt x="185" y="407"/>
                    </a:lnTo>
                    <a:lnTo>
                      <a:pt x="131" y="383"/>
                    </a:lnTo>
                    <a:lnTo>
                      <a:pt x="83" y="347"/>
                    </a:lnTo>
                    <a:lnTo>
                      <a:pt x="53" y="311"/>
                    </a:lnTo>
                    <a:lnTo>
                      <a:pt x="30" y="269"/>
                    </a:lnTo>
                    <a:lnTo>
                      <a:pt x="24" y="227"/>
                    </a:lnTo>
                    <a:lnTo>
                      <a:pt x="30" y="185"/>
                    </a:lnTo>
                    <a:lnTo>
                      <a:pt x="53" y="143"/>
                    </a:lnTo>
                    <a:lnTo>
                      <a:pt x="83" y="107"/>
                    </a:lnTo>
                    <a:lnTo>
                      <a:pt x="131" y="77"/>
                    </a:lnTo>
                    <a:lnTo>
                      <a:pt x="185" y="47"/>
                    </a:lnTo>
                    <a:lnTo>
                      <a:pt x="245" y="30"/>
                    </a:lnTo>
                    <a:lnTo>
                      <a:pt x="311" y="18"/>
                    </a:lnTo>
                    <a:lnTo>
                      <a:pt x="382" y="12"/>
                    </a:lnTo>
                    <a:lnTo>
                      <a:pt x="478" y="18"/>
                    </a:lnTo>
                    <a:lnTo>
                      <a:pt x="562" y="41"/>
                    </a:lnTo>
                    <a:lnTo>
                      <a:pt x="562" y="36"/>
                    </a:lnTo>
                    <a:lnTo>
                      <a:pt x="562" y="30"/>
                    </a:lnTo>
                    <a:lnTo>
                      <a:pt x="478" y="6"/>
                    </a:lnTo>
                    <a:lnTo>
                      <a:pt x="382" y="0"/>
                    </a:lnTo>
                    <a:lnTo>
                      <a:pt x="305" y="6"/>
                    </a:lnTo>
                    <a:lnTo>
                      <a:pt x="233" y="18"/>
                    </a:lnTo>
                    <a:lnTo>
                      <a:pt x="167" y="41"/>
                    </a:lnTo>
                    <a:lnTo>
                      <a:pt x="113" y="65"/>
                    </a:lnTo>
                    <a:lnTo>
                      <a:pt x="65" y="101"/>
                    </a:lnTo>
                    <a:lnTo>
                      <a:pt x="30" y="137"/>
                    </a:lnTo>
                    <a:lnTo>
                      <a:pt x="6" y="179"/>
                    </a:lnTo>
                    <a:lnTo>
                      <a:pt x="0" y="227"/>
                    </a:lnTo>
                    <a:lnTo>
                      <a:pt x="6" y="275"/>
                    </a:lnTo>
                    <a:lnTo>
                      <a:pt x="30" y="317"/>
                    </a:lnTo>
                    <a:lnTo>
                      <a:pt x="65" y="359"/>
                    </a:lnTo>
                    <a:lnTo>
                      <a:pt x="113" y="395"/>
                    </a:lnTo>
                    <a:lnTo>
                      <a:pt x="167" y="419"/>
                    </a:lnTo>
                    <a:lnTo>
                      <a:pt x="233" y="443"/>
                    </a:lnTo>
                    <a:lnTo>
                      <a:pt x="305" y="455"/>
                    </a:lnTo>
                    <a:lnTo>
                      <a:pt x="382" y="461"/>
                    </a:lnTo>
                    <a:lnTo>
                      <a:pt x="448" y="455"/>
                    </a:lnTo>
                    <a:lnTo>
                      <a:pt x="508" y="449"/>
                    </a:lnTo>
                    <a:lnTo>
                      <a:pt x="609" y="413"/>
                    </a:lnTo>
                    <a:lnTo>
                      <a:pt x="657" y="389"/>
                    </a:lnTo>
                    <a:lnTo>
                      <a:pt x="693" y="359"/>
                    </a:lnTo>
                    <a:lnTo>
                      <a:pt x="723" y="329"/>
                    </a:lnTo>
                    <a:lnTo>
                      <a:pt x="747" y="293"/>
                    </a:lnTo>
                    <a:lnTo>
                      <a:pt x="741" y="287"/>
                    </a:lnTo>
                    <a:lnTo>
                      <a:pt x="729" y="281"/>
                    </a:lnTo>
                    <a:lnTo>
                      <a:pt x="711" y="317"/>
                    </a:lnTo>
                    <a:lnTo>
                      <a:pt x="681" y="347"/>
                    </a:lnTo>
                    <a:lnTo>
                      <a:pt x="645" y="377"/>
                    </a:lnTo>
                    <a:lnTo>
                      <a:pt x="604" y="401"/>
                    </a:lnTo>
                    <a:lnTo>
                      <a:pt x="502" y="431"/>
                    </a:lnTo>
                    <a:lnTo>
                      <a:pt x="442" y="443"/>
                    </a:lnTo>
                    <a:lnTo>
                      <a:pt x="382" y="443"/>
                    </a:lnTo>
                    <a:lnTo>
                      <a:pt x="382" y="443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rect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6" name="Freeform 14"/>
              <p:cNvSpPr>
                <a:spLocks/>
              </p:cNvSpPr>
              <p:nvPr/>
            </p:nvSpPr>
            <p:spPr bwMode="hidden">
              <a:xfrm>
                <a:off x="4037" y="3721"/>
                <a:ext cx="96" cy="3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2"/>
                  </a:cxn>
                  <a:cxn ang="0">
                    <a:pos x="48" y="18"/>
                  </a:cxn>
                  <a:cxn ang="0">
                    <a:pos x="96" y="30"/>
                  </a:cxn>
                  <a:cxn ang="0">
                    <a:pos x="96" y="24"/>
                  </a:cxn>
                  <a:cxn ang="0">
                    <a:pos x="96" y="18"/>
                  </a:cxn>
                  <a:cxn ang="0">
                    <a:pos x="48" y="12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96" h="30">
                    <a:moveTo>
                      <a:pt x="0" y="0"/>
                    </a:moveTo>
                    <a:lnTo>
                      <a:pt x="0" y="12"/>
                    </a:lnTo>
                    <a:lnTo>
                      <a:pt x="48" y="18"/>
                    </a:lnTo>
                    <a:lnTo>
                      <a:pt x="96" y="30"/>
                    </a:lnTo>
                    <a:lnTo>
                      <a:pt x="96" y="24"/>
                    </a:lnTo>
                    <a:lnTo>
                      <a:pt x="96" y="18"/>
                    </a:lnTo>
                    <a:lnTo>
                      <a:pt x="48" y="12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7" name="Oval 15"/>
              <p:cNvSpPr>
                <a:spLocks noChangeArrowheads="1"/>
              </p:cNvSpPr>
              <p:nvPr/>
            </p:nvSpPr>
            <p:spPr bwMode="hidden">
              <a:xfrm>
                <a:off x="3910" y="3948"/>
                <a:ext cx="84" cy="53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grpSp>
          <p:nvGrpSpPr>
            <p:cNvPr id="7" name="Group 16"/>
            <p:cNvGrpSpPr>
              <a:grpSpLocks/>
            </p:cNvGrpSpPr>
            <p:nvPr userDrawn="1"/>
          </p:nvGrpSpPr>
          <p:grpSpPr bwMode="auto">
            <a:xfrm>
              <a:off x="1776" y="3631"/>
              <a:ext cx="1626" cy="683"/>
              <a:chOff x="1776" y="3631"/>
              <a:chExt cx="1626" cy="683"/>
            </a:xfrm>
          </p:grpSpPr>
          <p:sp>
            <p:nvSpPr>
              <p:cNvPr id="39" name="Oval 17"/>
              <p:cNvSpPr>
                <a:spLocks noChangeArrowheads="1"/>
              </p:cNvSpPr>
              <p:nvPr/>
            </p:nvSpPr>
            <p:spPr bwMode="hidden">
              <a:xfrm>
                <a:off x="2268" y="3934"/>
                <a:ext cx="638" cy="3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0" name="Oval 18"/>
              <p:cNvSpPr>
                <a:spLocks noChangeArrowheads="1"/>
              </p:cNvSpPr>
              <p:nvPr/>
            </p:nvSpPr>
            <p:spPr bwMode="hidden">
              <a:xfrm>
                <a:off x="2314" y="3958"/>
                <a:ext cx="543" cy="332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1" name="Oval 19"/>
              <p:cNvSpPr>
                <a:spLocks noChangeArrowheads="1"/>
              </p:cNvSpPr>
              <p:nvPr/>
            </p:nvSpPr>
            <p:spPr bwMode="hidden">
              <a:xfrm>
                <a:off x="2341" y="3979"/>
                <a:ext cx="501" cy="29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2" name="Oval 20"/>
              <p:cNvSpPr>
                <a:spLocks noChangeArrowheads="1"/>
              </p:cNvSpPr>
              <p:nvPr/>
            </p:nvSpPr>
            <p:spPr bwMode="hidden">
              <a:xfrm>
                <a:off x="2368" y="3997"/>
                <a:ext cx="444" cy="258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3" name="Oval 21"/>
              <p:cNvSpPr>
                <a:spLocks noChangeArrowheads="1"/>
              </p:cNvSpPr>
              <p:nvPr/>
            </p:nvSpPr>
            <p:spPr bwMode="hidden">
              <a:xfrm>
                <a:off x="2385" y="4005"/>
                <a:ext cx="413" cy="240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4" name="Oval 22"/>
              <p:cNvSpPr>
                <a:spLocks noChangeArrowheads="1"/>
              </p:cNvSpPr>
              <p:nvPr/>
            </p:nvSpPr>
            <p:spPr bwMode="hidden">
              <a:xfrm>
                <a:off x="2437" y="4026"/>
                <a:ext cx="306" cy="192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5" name="Oval 23"/>
              <p:cNvSpPr>
                <a:spLocks noChangeArrowheads="1"/>
              </p:cNvSpPr>
              <p:nvPr/>
            </p:nvSpPr>
            <p:spPr bwMode="hidden">
              <a:xfrm>
                <a:off x="2476" y="4056"/>
                <a:ext cx="227" cy="135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6" name="Oval 24"/>
              <p:cNvSpPr>
                <a:spLocks noChangeArrowheads="1"/>
              </p:cNvSpPr>
              <p:nvPr/>
            </p:nvSpPr>
            <p:spPr bwMode="hidden">
              <a:xfrm>
                <a:off x="2542" y="4097"/>
                <a:ext cx="90" cy="60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7" name="Freeform 25"/>
              <p:cNvSpPr>
                <a:spLocks/>
              </p:cNvSpPr>
              <p:nvPr/>
            </p:nvSpPr>
            <p:spPr bwMode="hidden">
              <a:xfrm>
                <a:off x="2585" y="3822"/>
                <a:ext cx="449" cy="186"/>
              </a:xfrm>
              <a:custGeom>
                <a:avLst/>
                <a:gdLst/>
                <a:ahLst/>
                <a:cxnLst>
                  <a:cxn ang="0">
                    <a:pos x="6" y="6"/>
                  </a:cxn>
                  <a:cxn ang="0">
                    <a:pos x="78" y="12"/>
                  </a:cxn>
                  <a:cxn ang="0">
                    <a:pos x="150" y="18"/>
                  </a:cxn>
                  <a:cxn ang="0">
                    <a:pos x="215" y="36"/>
                  </a:cxn>
                  <a:cxn ang="0">
                    <a:pos x="275" y="60"/>
                  </a:cxn>
                  <a:cxn ang="0">
                    <a:pos x="329" y="84"/>
                  </a:cxn>
                  <a:cxn ang="0">
                    <a:pos x="377" y="114"/>
                  </a:cxn>
                  <a:cxn ang="0">
                    <a:pos x="419" y="150"/>
                  </a:cxn>
                  <a:cxn ang="0">
                    <a:pos x="448" y="186"/>
                  </a:cxn>
                  <a:cxn ang="0">
                    <a:pos x="448" y="162"/>
                  </a:cxn>
                  <a:cxn ang="0">
                    <a:pos x="413" y="126"/>
                  </a:cxn>
                  <a:cxn ang="0">
                    <a:pos x="371" y="96"/>
                  </a:cxn>
                  <a:cxn ang="0">
                    <a:pos x="323" y="66"/>
                  </a:cxn>
                  <a:cxn ang="0">
                    <a:pos x="269" y="48"/>
                  </a:cxn>
                  <a:cxn ang="0">
                    <a:pos x="144" y="12"/>
                  </a:cxn>
                  <a:cxn ang="0">
                    <a:pos x="78" y="6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6" y="6"/>
                  </a:cxn>
                  <a:cxn ang="0">
                    <a:pos x="6" y="6"/>
                  </a:cxn>
                </a:cxnLst>
                <a:rect l="0" t="0" r="r" b="b"/>
                <a:pathLst>
                  <a:path w="448" h="186">
                    <a:moveTo>
                      <a:pt x="6" y="6"/>
                    </a:moveTo>
                    <a:lnTo>
                      <a:pt x="78" y="12"/>
                    </a:lnTo>
                    <a:lnTo>
                      <a:pt x="150" y="18"/>
                    </a:lnTo>
                    <a:lnTo>
                      <a:pt x="215" y="36"/>
                    </a:lnTo>
                    <a:lnTo>
                      <a:pt x="275" y="60"/>
                    </a:lnTo>
                    <a:lnTo>
                      <a:pt x="329" y="84"/>
                    </a:lnTo>
                    <a:lnTo>
                      <a:pt x="377" y="114"/>
                    </a:lnTo>
                    <a:lnTo>
                      <a:pt x="419" y="150"/>
                    </a:lnTo>
                    <a:lnTo>
                      <a:pt x="448" y="186"/>
                    </a:lnTo>
                    <a:lnTo>
                      <a:pt x="448" y="162"/>
                    </a:lnTo>
                    <a:lnTo>
                      <a:pt x="413" y="126"/>
                    </a:lnTo>
                    <a:lnTo>
                      <a:pt x="371" y="96"/>
                    </a:lnTo>
                    <a:lnTo>
                      <a:pt x="323" y="66"/>
                    </a:lnTo>
                    <a:lnTo>
                      <a:pt x="269" y="48"/>
                    </a:lnTo>
                    <a:lnTo>
                      <a:pt x="144" y="12"/>
                    </a:lnTo>
                    <a:lnTo>
                      <a:pt x="78" y="6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6" y="6"/>
                    </a:lnTo>
                    <a:lnTo>
                      <a:pt x="6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8" name="Freeform 26"/>
              <p:cNvSpPr>
                <a:spLocks/>
              </p:cNvSpPr>
              <p:nvPr/>
            </p:nvSpPr>
            <p:spPr bwMode="hidden">
              <a:xfrm>
                <a:off x="2142" y="3852"/>
                <a:ext cx="892" cy="462"/>
              </a:xfrm>
              <a:custGeom>
                <a:avLst/>
                <a:gdLst/>
                <a:ahLst/>
                <a:cxnLst>
                  <a:cxn ang="0">
                    <a:pos x="23" y="276"/>
                  </a:cxn>
                  <a:cxn ang="0">
                    <a:pos x="29" y="222"/>
                  </a:cxn>
                  <a:cxn ang="0">
                    <a:pos x="59" y="174"/>
                  </a:cxn>
                  <a:cxn ang="0">
                    <a:pos x="95" y="132"/>
                  </a:cxn>
                  <a:cxn ang="0">
                    <a:pos x="149" y="96"/>
                  </a:cxn>
                  <a:cxn ang="0">
                    <a:pos x="209" y="60"/>
                  </a:cxn>
                  <a:cxn ang="0">
                    <a:pos x="281" y="36"/>
                  </a:cxn>
                  <a:cxn ang="0">
                    <a:pos x="364" y="24"/>
                  </a:cxn>
                  <a:cxn ang="0">
                    <a:pos x="448" y="18"/>
                  </a:cxn>
                  <a:cxn ang="0">
                    <a:pos x="532" y="24"/>
                  </a:cxn>
                  <a:cxn ang="0">
                    <a:pos x="609" y="36"/>
                  </a:cxn>
                  <a:cxn ang="0">
                    <a:pos x="681" y="60"/>
                  </a:cxn>
                  <a:cxn ang="0">
                    <a:pos x="741" y="96"/>
                  </a:cxn>
                  <a:cxn ang="0">
                    <a:pos x="795" y="132"/>
                  </a:cxn>
                  <a:cxn ang="0">
                    <a:pos x="831" y="174"/>
                  </a:cxn>
                  <a:cxn ang="0">
                    <a:pos x="861" y="222"/>
                  </a:cxn>
                  <a:cxn ang="0">
                    <a:pos x="867" y="276"/>
                  </a:cxn>
                  <a:cxn ang="0">
                    <a:pos x="855" y="330"/>
                  </a:cxn>
                  <a:cxn ang="0">
                    <a:pos x="831" y="378"/>
                  </a:cxn>
                  <a:cxn ang="0">
                    <a:pos x="783" y="426"/>
                  </a:cxn>
                  <a:cxn ang="0">
                    <a:pos x="723" y="462"/>
                  </a:cxn>
                  <a:cxn ang="0">
                    <a:pos x="765" y="462"/>
                  </a:cxn>
                  <a:cxn ang="0">
                    <a:pos x="819" y="426"/>
                  </a:cxn>
                  <a:cxn ang="0">
                    <a:pos x="855" y="378"/>
                  </a:cxn>
                  <a:cxn ang="0">
                    <a:pos x="884" y="330"/>
                  </a:cxn>
                  <a:cxn ang="0">
                    <a:pos x="890" y="276"/>
                  </a:cxn>
                  <a:cxn ang="0">
                    <a:pos x="884" y="222"/>
                  </a:cxn>
                  <a:cxn ang="0">
                    <a:pos x="855" y="168"/>
                  </a:cxn>
                  <a:cxn ang="0">
                    <a:pos x="813" y="120"/>
                  </a:cxn>
                  <a:cxn ang="0">
                    <a:pos x="759" y="84"/>
                  </a:cxn>
                  <a:cxn ang="0">
                    <a:pos x="693" y="48"/>
                  </a:cxn>
                  <a:cxn ang="0">
                    <a:pos x="621" y="24"/>
                  </a:cxn>
                  <a:cxn ang="0">
                    <a:pos x="538" y="6"/>
                  </a:cxn>
                  <a:cxn ang="0">
                    <a:pos x="448" y="0"/>
                  </a:cxn>
                  <a:cxn ang="0">
                    <a:pos x="358" y="6"/>
                  </a:cxn>
                  <a:cxn ang="0">
                    <a:pos x="275" y="24"/>
                  </a:cxn>
                  <a:cxn ang="0">
                    <a:pos x="197" y="48"/>
                  </a:cxn>
                  <a:cxn ang="0">
                    <a:pos x="131" y="84"/>
                  </a:cxn>
                  <a:cxn ang="0">
                    <a:pos x="77" y="120"/>
                  </a:cxn>
                  <a:cxn ang="0">
                    <a:pos x="35" y="168"/>
                  </a:cxn>
                  <a:cxn ang="0">
                    <a:pos x="12" y="222"/>
                  </a:cxn>
                  <a:cxn ang="0">
                    <a:pos x="0" y="276"/>
                  </a:cxn>
                  <a:cxn ang="0">
                    <a:pos x="6" y="330"/>
                  </a:cxn>
                  <a:cxn ang="0">
                    <a:pos x="35" y="378"/>
                  </a:cxn>
                  <a:cxn ang="0">
                    <a:pos x="71" y="426"/>
                  </a:cxn>
                  <a:cxn ang="0">
                    <a:pos x="125" y="462"/>
                  </a:cxn>
                  <a:cxn ang="0">
                    <a:pos x="167" y="462"/>
                  </a:cxn>
                  <a:cxn ang="0">
                    <a:pos x="107" y="426"/>
                  </a:cxn>
                  <a:cxn ang="0">
                    <a:pos x="59" y="378"/>
                  </a:cxn>
                  <a:cxn ang="0">
                    <a:pos x="35" y="330"/>
                  </a:cxn>
                  <a:cxn ang="0">
                    <a:pos x="23" y="276"/>
                  </a:cxn>
                  <a:cxn ang="0">
                    <a:pos x="23" y="276"/>
                  </a:cxn>
                </a:cxnLst>
                <a:rect l="0" t="0" r="r" b="b"/>
                <a:pathLst>
                  <a:path w="890" h="462">
                    <a:moveTo>
                      <a:pt x="23" y="276"/>
                    </a:moveTo>
                    <a:lnTo>
                      <a:pt x="29" y="222"/>
                    </a:lnTo>
                    <a:lnTo>
                      <a:pt x="59" y="174"/>
                    </a:lnTo>
                    <a:lnTo>
                      <a:pt x="95" y="132"/>
                    </a:lnTo>
                    <a:lnTo>
                      <a:pt x="149" y="96"/>
                    </a:lnTo>
                    <a:lnTo>
                      <a:pt x="209" y="60"/>
                    </a:lnTo>
                    <a:lnTo>
                      <a:pt x="281" y="36"/>
                    </a:lnTo>
                    <a:lnTo>
                      <a:pt x="364" y="24"/>
                    </a:lnTo>
                    <a:lnTo>
                      <a:pt x="448" y="18"/>
                    </a:lnTo>
                    <a:lnTo>
                      <a:pt x="532" y="24"/>
                    </a:lnTo>
                    <a:lnTo>
                      <a:pt x="609" y="36"/>
                    </a:lnTo>
                    <a:lnTo>
                      <a:pt x="681" y="60"/>
                    </a:lnTo>
                    <a:lnTo>
                      <a:pt x="741" y="96"/>
                    </a:lnTo>
                    <a:lnTo>
                      <a:pt x="795" y="132"/>
                    </a:lnTo>
                    <a:lnTo>
                      <a:pt x="831" y="174"/>
                    </a:lnTo>
                    <a:lnTo>
                      <a:pt x="861" y="222"/>
                    </a:lnTo>
                    <a:lnTo>
                      <a:pt x="867" y="276"/>
                    </a:lnTo>
                    <a:lnTo>
                      <a:pt x="855" y="330"/>
                    </a:lnTo>
                    <a:lnTo>
                      <a:pt x="831" y="378"/>
                    </a:lnTo>
                    <a:lnTo>
                      <a:pt x="783" y="426"/>
                    </a:lnTo>
                    <a:lnTo>
                      <a:pt x="723" y="462"/>
                    </a:lnTo>
                    <a:lnTo>
                      <a:pt x="765" y="462"/>
                    </a:lnTo>
                    <a:lnTo>
                      <a:pt x="819" y="426"/>
                    </a:lnTo>
                    <a:lnTo>
                      <a:pt x="855" y="378"/>
                    </a:lnTo>
                    <a:lnTo>
                      <a:pt x="884" y="330"/>
                    </a:lnTo>
                    <a:lnTo>
                      <a:pt x="890" y="276"/>
                    </a:lnTo>
                    <a:lnTo>
                      <a:pt x="884" y="222"/>
                    </a:lnTo>
                    <a:lnTo>
                      <a:pt x="855" y="168"/>
                    </a:lnTo>
                    <a:lnTo>
                      <a:pt x="813" y="120"/>
                    </a:lnTo>
                    <a:lnTo>
                      <a:pt x="759" y="84"/>
                    </a:lnTo>
                    <a:lnTo>
                      <a:pt x="693" y="48"/>
                    </a:lnTo>
                    <a:lnTo>
                      <a:pt x="621" y="24"/>
                    </a:lnTo>
                    <a:lnTo>
                      <a:pt x="538" y="6"/>
                    </a:lnTo>
                    <a:lnTo>
                      <a:pt x="448" y="0"/>
                    </a:lnTo>
                    <a:lnTo>
                      <a:pt x="358" y="6"/>
                    </a:lnTo>
                    <a:lnTo>
                      <a:pt x="275" y="24"/>
                    </a:lnTo>
                    <a:lnTo>
                      <a:pt x="197" y="48"/>
                    </a:lnTo>
                    <a:lnTo>
                      <a:pt x="131" y="84"/>
                    </a:lnTo>
                    <a:lnTo>
                      <a:pt x="77" y="120"/>
                    </a:lnTo>
                    <a:lnTo>
                      <a:pt x="35" y="168"/>
                    </a:lnTo>
                    <a:lnTo>
                      <a:pt x="12" y="222"/>
                    </a:lnTo>
                    <a:lnTo>
                      <a:pt x="0" y="276"/>
                    </a:lnTo>
                    <a:lnTo>
                      <a:pt x="6" y="330"/>
                    </a:lnTo>
                    <a:lnTo>
                      <a:pt x="35" y="378"/>
                    </a:lnTo>
                    <a:lnTo>
                      <a:pt x="71" y="426"/>
                    </a:lnTo>
                    <a:lnTo>
                      <a:pt x="125" y="462"/>
                    </a:lnTo>
                    <a:lnTo>
                      <a:pt x="167" y="462"/>
                    </a:lnTo>
                    <a:lnTo>
                      <a:pt x="107" y="426"/>
                    </a:lnTo>
                    <a:lnTo>
                      <a:pt x="59" y="378"/>
                    </a:lnTo>
                    <a:lnTo>
                      <a:pt x="35" y="330"/>
                    </a:lnTo>
                    <a:lnTo>
                      <a:pt x="23" y="276"/>
                    </a:lnTo>
                    <a:lnTo>
                      <a:pt x="23" y="27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4706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9" name="Freeform 27"/>
              <p:cNvSpPr>
                <a:spLocks/>
              </p:cNvSpPr>
              <p:nvPr/>
            </p:nvSpPr>
            <p:spPr bwMode="hidden">
              <a:xfrm>
                <a:off x="2082" y="3828"/>
                <a:ext cx="407" cy="486"/>
              </a:xfrm>
              <a:custGeom>
                <a:avLst/>
                <a:gdLst/>
                <a:ahLst/>
                <a:cxnLst>
                  <a:cxn ang="0">
                    <a:pos x="18" y="300"/>
                  </a:cxn>
                  <a:cxn ang="0">
                    <a:pos x="24" y="246"/>
                  </a:cxn>
                  <a:cxn ang="0">
                    <a:pos x="48" y="198"/>
                  </a:cxn>
                  <a:cxn ang="0">
                    <a:pos x="83" y="150"/>
                  </a:cxn>
                  <a:cxn ang="0">
                    <a:pos x="131" y="108"/>
                  </a:cxn>
                  <a:cxn ang="0">
                    <a:pos x="185" y="72"/>
                  </a:cxn>
                  <a:cxn ang="0">
                    <a:pos x="251" y="42"/>
                  </a:cxn>
                  <a:cxn ang="0">
                    <a:pos x="329" y="24"/>
                  </a:cxn>
                  <a:cxn ang="0">
                    <a:pos x="406" y="6"/>
                  </a:cxn>
                  <a:cxn ang="0">
                    <a:pos x="406" y="0"/>
                  </a:cxn>
                  <a:cxn ang="0">
                    <a:pos x="323" y="12"/>
                  </a:cxn>
                  <a:cxn ang="0">
                    <a:pos x="245" y="36"/>
                  </a:cxn>
                  <a:cxn ang="0">
                    <a:pos x="179" y="66"/>
                  </a:cxn>
                  <a:cxn ang="0">
                    <a:pos x="119" y="102"/>
                  </a:cxn>
                  <a:cxn ang="0">
                    <a:pos x="72" y="144"/>
                  </a:cxn>
                  <a:cxn ang="0">
                    <a:pos x="30" y="192"/>
                  </a:cxn>
                  <a:cxn ang="0">
                    <a:pos x="6" y="246"/>
                  </a:cxn>
                  <a:cxn ang="0">
                    <a:pos x="0" y="300"/>
                  </a:cxn>
                  <a:cxn ang="0">
                    <a:pos x="6" y="348"/>
                  </a:cxn>
                  <a:cxn ang="0">
                    <a:pos x="30" y="396"/>
                  </a:cxn>
                  <a:cxn ang="0">
                    <a:pos x="66" y="444"/>
                  </a:cxn>
                  <a:cxn ang="0">
                    <a:pos x="107" y="486"/>
                  </a:cxn>
                  <a:cxn ang="0">
                    <a:pos x="131" y="486"/>
                  </a:cxn>
                  <a:cxn ang="0">
                    <a:pos x="83" y="450"/>
                  </a:cxn>
                  <a:cxn ang="0">
                    <a:pos x="48" y="402"/>
                  </a:cxn>
                  <a:cxn ang="0">
                    <a:pos x="24" y="354"/>
                  </a:cxn>
                  <a:cxn ang="0">
                    <a:pos x="18" y="300"/>
                  </a:cxn>
                  <a:cxn ang="0">
                    <a:pos x="18" y="300"/>
                  </a:cxn>
                </a:cxnLst>
                <a:rect l="0" t="0" r="r" b="b"/>
                <a:pathLst>
                  <a:path w="406" h="486">
                    <a:moveTo>
                      <a:pt x="18" y="300"/>
                    </a:moveTo>
                    <a:lnTo>
                      <a:pt x="24" y="246"/>
                    </a:lnTo>
                    <a:lnTo>
                      <a:pt x="48" y="198"/>
                    </a:lnTo>
                    <a:lnTo>
                      <a:pt x="83" y="150"/>
                    </a:lnTo>
                    <a:lnTo>
                      <a:pt x="131" y="108"/>
                    </a:lnTo>
                    <a:lnTo>
                      <a:pt x="185" y="72"/>
                    </a:lnTo>
                    <a:lnTo>
                      <a:pt x="251" y="42"/>
                    </a:lnTo>
                    <a:lnTo>
                      <a:pt x="329" y="24"/>
                    </a:lnTo>
                    <a:lnTo>
                      <a:pt x="406" y="6"/>
                    </a:lnTo>
                    <a:lnTo>
                      <a:pt x="406" y="0"/>
                    </a:lnTo>
                    <a:lnTo>
                      <a:pt x="323" y="12"/>
                    </a:lnTo>
                    <a:lnTo>
                      <a:pt x="245" y="36"/>
                    </a:lnTo>
                    <a:lnTo>
                      <a:pt x="179" y="66"/>
                    </a:lnTo>
                    <a:lnTo>
                      <a:pt x="119" y="102"/>
                    </a:lnTo>
                    <a:lnTo>
                      <a:pt x="72" y="144"/>
                    </a:lnTo>
                    <a:lnTo>
                      <a:pt x="30" y="192"/>
                    </a:lnTo>
                    <a:lnTo>
                      <a:pt x="6" y="246"/>
                    </a:lnTo>
                    <a:lnTo>
                      <a:pt x="0" y="300"/>
                    </a:lnTo>
                    <a:lnTo>
                      <a:pt x="6" y="348"/>
                    </a:lnTo>
                    <a:lnTo>
                      <a:pt x="30" y="396"/>
                    </a:lnTo>
                    <a:lnTo>
                      <a:pt x="66" y="444"/>
                    </a:lnTo>
                    <a:lnTo>
                      <a:pt x="107" y="486"/>
                    </a:lnTo>
                    <a:lnTo>
                      <a:pt x="131" y="486"/>
                    </a:lnTo>
                    <a:lnTo>
                      <a:pt x="83" y="450"/>
                    </a:lnTo>
                    <a:lnTo>
                      <a:pt x="48" y="402"/>
                    </a:lnTo>
                    <a:lnTo>
                      <a:pt x="24" y="354"/>
                    </a:lnTo>
                    <a:lnTo>
                      <a:pt x="18" y="300"/>
                    </a:lnTo>
                    <a:lnTo>
                      <a:pt x="18" y="30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0" name="Freeform 28"/>
              <p:cNvSpPr>
                <a:spLocks/>
              </p:cNvSpPr>
              <p:nvPr/>
            </p:nvSpPr>
            <p:spPr bwMode="hidden">
              <a:xfrm>
                <a:off x="2987" y="4044"/>
                <a:ext cx="108" cy="252"/>
              </a:xfrm>
              <a:custGeom>
                <a:avLst/>
                <a:gdLst/>
                <a:ahLst/>
                <a:cxnLst>
                  <a:cxn ang="0">
                    <a:pos x="89" y="84"/>
                  </a:cxn>
                  <a:cxn ang="0">
                    <a:pos x="83" y="132"/>
                  </a:cxn>
                  <a:cxn ang="0">
                    <a:pos x="65" y="174"/>
                  </a:cxn>
                  <a:cxn ang="0">
                    <a:pos x="36" y="216"/>
                  </a:cxn>
                  <a:cxn ang="0">
                    <a:pos x="0" y="252"/>
                  </a:cxn>
                  <a:cxn ang="0">
                    <a:pos x="18" y="252"/>
                  </a:cxn>
                  <a:cxn ang="0">
                    <a:pos x="53" y="216"/>
                  </a:cxn>
                  <a:cxn ang="0">
                    <a:pos x="83" y="174"/>
                  </a:cxn>
                  <a:cxn ang="0">
                    <a:pos x="101" y="132"/>
                  </a:cxn>
                  <a:cxn ang="0">
                    <a:pos x="107" y="84"/>
                  </a:cxn>
                  <a:cxn ang="0">
                    <a:pos x="101" y="42"/>
                  </a:cxn>
                  <a:cxn ang="0">
                    <a:pos x="89" y="0"/>
                  </a:cxn>
                  <a:cxn ang="0">
                    <a:pos x="65" y="0"/>
                  </a:cxn>
                  <a:cxn ang="0">
                    <a:pos x="83" y="42"/>
                  </a:cxn>
                  <a:cxn ang="0">
                    <a:pos x="89" y="84"/>
                  </a:cxn>
                  <a:cxn ang="0">
                    <a:pos x="89" y="84"/>
                  </a:cxn>
                </a:cxnLst>
                <a:rect l="0" t="0" r="r" b="b"/>
                <a:pathLst>
                  <a:path w="107" h="252">
                    <a:moveTo>
                      <a:pt x="89" y="84"/>
                    </a:moveTo>
                    <a:lnTo>
                      <a:pt x="83" y="132"/>
                    </a:lnTo>
                    <a:lnTo>
                      <a:pt x="65" y="174"/>
                    </a:lnTo>
                    <a:lnTo>
                      <a:pt x="36" y="216"/>
                    </a:lnTo>
                    <a:lnTo>
                      <a:pt x="0" y="252"/>
                    </a:lnTo>
                    <a:lnTo>
                      <a:pt x="18" y="252"/>
                    </a:lnTo>
                    <a:lnTo>
                      <a:pt x="53" y="216"/>
                    </a:lnTo>
                    <a:lnTo>
                      <a:pt x="83" y="174"/>
                    </a:lnTo>
                    <a:lnTo>
                      <a:pt x="101" y="132"/>
                    </a:lnTo>
                    <a:lnTo>
                      <a:pt x="107" y="84"/>
                    </a:lnTo>
                    <a:lnTo>
                      <a:pt x="101" y="42"/>
                    </a:lnTo>
                    <a:lnTo>
                      <a:pt x="89" y="0"/>
                    </a:lnTo>
                    <a:lnTo>
                      <a:pt x="65" y="0"/>
                    </a:lnTo>
                    <a:lnTo>
                      <a:pt x="83" y="42"/>
                    </a:lnTo>
                    <a:lnTo>
                      <a:pt x="89" y="84"/>
                    </a:lnTo>
                    <a:lnTo>
                      <a:pt x="89" y="8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1961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1" name="Freeform 29"/>
              <p:cNvSpPr>
                <a:spLocks/>
              </p:cNvSpPr>
              <p:nvPr/>
            </p:nvSpPr>
            <p:spPr bwMode="hidden">
              <a:xfrm>
                <a:off x="2068" y="3685"/>
                <a:ext cx="835" cy="150"/>
              </a:xfrm>
              <a:custGeom>
                <a:avLst/>
                <a:gdLst/>
                <a:ahLst/>
                <a:cxnLst>
                  <a:cxn ang="0">
                    <a:pos x="518" y="18"/>
                  </a:cxn>
                  <a:cxn ang="0">
                    <a:pos x="597" y="24"/>
                  </a:cxn>
                  <a:cxn ang="0">
                    <a:pos x="682" y="30"/>
                  </a:cxn>
                  <a:cxn ang="0">
                    <a:pos x="755" y="42"/>
                  </a:cxn>
                  <a:cxn ang="0">
                    <a:pos x="828" y="60"/>
                  </a:cxn>
                  <a:cxn ang="0">
                    <a:pos x="835" y="42"/>
                  </a:cxn>
                  <a:cxn ang="0">
                    <a:pos x="761" y="24"/>
                  </a:cxn>
                  <a:cxn ang="0">
                    <a:pos x="688" y="12"/>
                  </a:cxn>
                  <a:cxn ang="0">
                    <a:pos x="603" y="6"/>
                  </a:cxn>
                  <a:cxn ang="0">
                    <a:pos x="518" y="0"/>
                  </a:cxn>
                  <a:cxn ang="0">
                    <a:pos x="372" y="12"/>
                  </a:cxn>
                  <a:cxn ang="0">
                    <a:pos x="232" y="36"/>
                  </a:cxn>
                  <a:cxn ang="0">
                    <a:pos x="110" y="78"/>
                  </a:cxn>
                  <a:cxn ang="0">
                    <a:pos x="0" y="132"/>
                  </a:cxn>
                  <a:cxn ang="0">
                    <a:pos x="19" y="150"/>
                  </a:cxn>
                  <a:cxn ang="0">
                    <a:pos x="122" y="96"/>
                  </a:cxn>
                  <a:cxn ang="0">
                    <a:pos x="244" y="54"/>
                  </a:cxn>
                  <a:cxn ang="0">
                    <a:pos x="378" y="30"/>
                  </a:cxn>
                  <a:cxn ang="0">
                    <a:pos x="518" y="18"/>
                  </a:cxn>
                  <a:cxn ang="0">
                    <a:pos x="518" y="18"/>
                  </a:cxn>
                </a:cxnLst>
                <a:rect l="0" t="0" r="r" b="b"/>
                <a:pathLst>
                  <a:path w="835" h="150">
                    <a:moveTo>
                      <a:pt x="518" y="18"/>
                    </a:moveTo>
                    <a:lnTo>
                      <a:pt x="597" y="24"/>
                    </a:lnTo>
                    <a:lnTo>
                      <a:pt x="682" y="30"/>
                    </a:lnTo>
                    <a:lnTo>
                      <a:pt x="755" y="42"/>
                    </a:lnTo>
                    <a:lnTo>
                      <a:pt x="828" y="60"/>
                    </a:lnTo>
                    <a:lnTo>
                      <a:pt x="835" y="42"/>
                    </a:lnTo>
                    <a:lnTo>
                      <a:pt x="761" y="24"/>
                    </a:lnTo>
                    <a:lnTo>
                      <a:pt x="688" y="12"/>
                    </a:lnTo>
                    <a:lnTo>
                      <a:pt x="603" y="6"/>
                    </a:lnTo>
                    <a:lnTo>
                      <a:pt x="518" y="0"/>
                    </a:lnTo>
                    <a:lnTo>
                      <a:pt x="372" y="12"/>
                    </a:lnTo>
                    <a:lnTo>
                      <a:pt x="232" y="36"/>
                    </a:lnTo>
                    <a:lnTo>
                      <a:pt x="110" y="78"/>
                    </a:lnTo>
                    <a:lnTo>
                      <a:pt x="0" y="132"/>
                    </a:lnTo>
                    <a:lnTo>
                      <a:pt x="19" y="150"/>
                    </a:lnTo>
                    <a:lnTo>
                      <a:pt x="122" y="96"/>
                    </a:lnTo>
                    <a:lnTo>
                      <a:pt x="244" y="54"/>
                    </a:lnTo>
                    <a:lnTo>
                      <a:pt x="378" y="30"/>
                    </a:lnTo>
                    <a:lnTo>
                      <a:pt x="518" y="18"/>
                    </a:lnTo>
                    <a:lnTo>
                      <a:pt x="518" y="18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2" name="Freeform 30"/>
              <p:cNvSpPr>
                <a:spLocks/>
              </p:cNvSpPr>
              <p:nvPr/>
            </p:nvSpPr>
            <p:spPr bwMode="hidden">
              <a:xfrm>
                <a:off x="1867" y="3853"/>
                <a:ext cx="171" cy="461"/>
              </a:xfrm>
              <a:custGeom>
                <a:avLst/>
                <a:gdLst/>
                <a:ahLst/>
                <a:cxnLst>
                  <a:cxn ang="0">
                    <a:pos x="31" y="263"/>
                  </a:cxn>
                  <a:cxn ang="0">
                    <a:pos x="43" y="191"/>
                  </a:cxn>
                  <a:cxn ang="0">
                    <a:pos x="67" y="131"/>
                  </a:cxn>
                  <a:cxn ang="0">
                    <a:pos x="116" y="72"/>
                  </a:cxn>
                  <a:cxn ang="0">
                    <a:pos x="171" y="18"/>
                  </a:cxn>
                  <a:cxn ang="0">
                    <a:pos x="153" y="0"/>
                  </a:cxn>
                  <a:cxn ang="0">
                    <a:pos x="86" y="60"/>
                  </a:cxn>
                  <a:cxn ang="0">
                    <a:pos x="43" y="120"/>
                  </a:cxn>
                  <a:cxn ang="0">
                    <a:pos x="13" y="191"/>
                  </a:cxn>
                  <a:cxn ang="0">
                    <a:pos x="0" y="263"/>
                  </a:cxn>
                  <a:cxn ang="0">
                    <a:pos x="6" y="317"/>
                  </a:cxn>
                  <a:cxn ang="0">
                    <a:pos x="25" y="365"/>
                  </a:cxn>
                  <a:cxn ang="0">
                    <a:pos x="49" y="413"/>
                  </a:cxn>
                  <a:cxn ang="0">
                    <a:pos x="86" y="461"/>
                  </a:cxn>
                  <a:cxn ang="0">
                    <a:pos x="122" y="461"/>
                  </a:cxn>
                  <a:cxn ang="0">
                    <a:pos x="86" y="413"/>
                  </a:cxn>
                  <a:cxn ang="0">
                    <a:pos x="55" y="365"/>
                  </a:cxn>
                  <a:cxn ang="0">
                    <a:pos x="37" y="317"/>
                  </a:cxn>
                  <a:cxn ang="0">
                    <a:pos x="31" y="263"/>
                  </a:cxn>
                  <a:cxn ang="0">
                    <a:pos x="31" y="263"/>
                  </a:cxn>
                </a:cxnLst>
                <a:rect l="0" t="0" r="r" b="b"/>
                <a:pathLst>
                  <a:path w="171" h="461">
                    <a:moveTo>
                      <a:pt x="31" y="263"/>
                    </a:moveTo>
                    <a:lnTo>
                      <a:pt x="43" y="191"/>
                    </a:lnTo>
                    <a:lnTo>
                      <a:pt x="67" y="131"/>
                    </a:lnTo>
                    <a:lnTo>
                      <a:pt x="116" y="72"/>
                    </a:lnTo>
                    <a:lnTo>
                      <a:pt x="171" y="18"/>
                    </a:lnTo>
                    <a:lnTo>
                      <a:pt x="153" y="0"/>
                    </a:lnTo>
                    <a:lnTo>
                      <a:pt x="86" y="60"/>
                    </a:lnTo>
                    <a:lnTo>
                      <a:pt x="43" y="120"/>
                    </a:lnTo>
                    <a:lnTo>
                      <a:pt x="13" y="191"/>
                    </a:lnTo>
                    <a:lnTo>
                      <a:pt x="0" y="263"/>
                    </a:lnTo>
                    <a:lnTo>
                      <a:pt x="6" y="317"/>
                    </a:lnTo>
                    <a:lnTo>
                      <a:pt x="25" y="365"/>
                    </a:lnTo>
                    <a:lnTo>
                      <a:pt x="49" y="413"/>
                    </a:lnTo>
                    <a:lnTo>
                      <a:pt x="86" y="461"/>
                    </a:lnTo>
                    <a:lnTo>
                      <a:pt x="122" y="461"/>
                    </a:lnTo>
                    <a:lnTo>
                      <a:pt x="86" y="413"/>
                    </a:lnTo>
                    <a:lnTo>
                      <a:pt x="55" y="365"/>
                    </a:lnTo>
                    <a:lnTo>
                      <a:pt x="37" y="317"/>
                    </a:lnTo>
                    <a:lnTo>
                      <a:pt x="31" y="263"/>
                    </a:lnTo>
                    <a:lnTo>
                      <a:pt x="31" y="26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3" name="Freeform 31"/>
              <p:cNvSpPr>
                <a:spLocks/>
              </p:cNvSpPr>
              <p:nvPr/>
            </p:nvSpPr>
            <p:spPr bwMode="hidden">
              <a:xfrm>
                <a:off x="2951" y="3751"/>
                <a:ext cx="360" cy="563"/>
              </a:xfrm>
              <a:custGeom>
                <a:avLst/>
                <a:gdLst/>
                <a:ahLst/>
                <a:cxnLst>
                  <a:cxn ang="0">
                    <a:pos x="360" y="365"/>
                  </a:cxn>
                  <a:cxn ang="0">
                    <a:pos x="353" y="305"/>
                  </a:cxn>
                  <a:cxn ang="0">
                    <a:pos x="335" y="251"/>
                  </a:cxn>
                  <a:cxn ang="0">
                    <a:pos x="305" y="204"/>
                  </a:cxn>
                  <a:cxn ang="0">
                    <a:pos x="262" y="156"/>
                  </a:cxn>
                  <a:cxn ang="0">
                    <a:pos x="213" y="108"/>
                  </a:cxn>
                  <a:cxn ang="0">
                    <a:pos x="159" y="66"/>
                  </a:cxn>
                  <a:cxn ang="0">
                    <a:pos x="92" y="30"/>
                  </a:cxn>
                  <a:cxn ang="0">
                    <a:pos x="19" y="0"/>
                  </a:cxn>
                  <a:cxn ang="0">
                    <a:pos x="0" y="12"/>
                  </a:cxn>
                  <a:cxn ang="0">
                    <a:pos x="67" y="42"/>
                  </a:cxn>
                  <a:cxn ang="0">
                    <a:pos x="134" y="78"/>
                  </a:cxn>
                  <a:cxn ang="0">
                    <a:pos x="189" y="114"/>
                  </a:cxn>
                  <a:cxn ang="0">
                    <a:pos x="238" y="162"/>
                  </a:cxn>
                  <a:cxn ang="0">
                    <a:pos x="274" y="210"/>
                  </a:cxn>
                  <a:cxn ang="0">
                    <a:pos x="299" y="257"/>
                  </a:cxn>
                  <a:cxn ang="0">
                    <a:pos x="317" y="311"/>
                  </a:cxn>
                  <a:cxn ang="0">
                    <a:pos x="323" y="365"/>
                  </a:cxn>
                  <a:cxn ang="0">
                    <a:pos x="317" y="419"/>
                  </a:cxn>
                  <a:cxn ang="0">
                    <a:pos x="299" y="467"/>
                  </a:cxn>
                  <a:cxn ang="0">
                    <a:pos x="274" y="515"/>
                  </a:cxn>
                  <a:cxn ang="0">
                    <a:pos x="238" y="563"/>
                  </a:cxn>
                  <a:cxn ang="0">
                    <a:pos x="268" y="563"/>
                  </a:cxn>
                  <a:cxn ang="0">
                    <a:pos x="311" y="515"/>
                  </a:cxn>
                  <a:cxn ang="0">
                    <a:pos x="335" y="467"/>
                  </a:cxn>
                  <a:cxn ang="0">
                    <a:pos x="353" y="419"/>
                  </a:cxn>
                  <a:cxn ang="0">
                    <a:pos x="360" y="365"/>
                  </a:cxn>
                  <a:cxn ang="0">
                    <a:pos x="360" y="365"/>
                  </a:cxn>
                </a:cxnLst>
                <a:rect l="0" t="0" r="r" b="b"/>
                <a:pathLst>
                  <a:path w="360" h="563">
                    <a:moveTo>
                      <a:pt x="360" y="365"/>
                    </a:moveTo>
                    <a:lnTo>
                      <a:pt x="353" y="305"/>
                    </a:lnTo>
                    <a:lnTo>
                      <a:pt x="335" y="251"/>
                    </a:lnTo>
                    <a:lnTo>
                      <a:pt x="305" y="204"/>
                    </a:lnTo>
                    <a:lnTo>
                      <a:pt x="262" y="156"/>
                    </a:lnTo>
                    <a:lnTo>
                      <a:pt x="213" y="108"/>
                    </a:lnTo>
                    <a:lnTo>
                      <a:pt x="159" y="66"/>
                    </a:lnTo>
                    <a:lnTo>
                      <a:pt x="92" y="30"/>
                    </a:lnTo>
                    <a:lnTo>
                      <a:pt x="19" y="0"/>
                    </a:lnTo>
                    <a:lnTo>
                      <a:pt x="0" y="12"/>
                    </a:lnTo>
                    <a:lnTo>
                      <a:pt x="67" y="42"/>
                    </a:lnTo>
                    <a:lnTo>
                      <a:pt x="134" y="78"/>
                    </a:lnTo>
                    <a:lnTo>
                      <a:pt x="189" y="114"/>
                    </a:lnTo>
                    <a:lnTo>
                      <a:pt x="238" y="162"/>
                    </a:lnTo>
                    <a:lnTo>
                      <a:pt x="274" y="210"/>
                    </a:lnTo>
                    <a:lnTo>
                      <a:pt x="299" y="257"/>
                    </a:lnTo>
                    <a:lnTo>
                      <a:pt x="317" y="311"/>
                    </a:lnTo>
                    <a:lnTo>
                      <a:pt x="323" y="365"/>
                    </a:lnTo>
                    <a:lnTo>
                      <a:pt x="317" y="419"/>
                    </a:lnTo>
                    <a:lnTo>
                      <a:pt x="299" y="467"/>
                    </a:lnTo>
                    <a:lnTo>
                      <a:pt x="274" y="515"/>
                    </a:lnTo>
                    <a:lnTo>
                      <a:pt x="238" y="563"/>
                    </a:lnTo>
                    <a:lnTo>
                      <a:pt x="268" y="563"/>
                    </a:lnTo>
                    <a:lnTo>
                      <a:pt x="311" y="515"/>
                    </a:lnTo>
                    <a:lnTo>
                      <a:pt x="335" y="467"/>
                    </a:lnTo>
                    <a:lnTo>
                      <a:pt x="353" y="419"/>
                    </a:lnTo>
                    <a:lnTo>
                      <a:pt x="360" y="365"/>
                    </a:lnTo>
                    <a:lnTo>
                      <a:pt x="360" y="36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4" name="Freeform 32"/>
              <p:cNvSpPr>
                <a:spLocks/>
              </p:cNvSpPr>
              <p:nvPr/>
            </p:nvSpPr>
            <p:spPr bwMode="hidden">
              <a:xfrm>
                <a:off x="2318" y="3631"/>
                <a:ext cx="1078" cy="425"/>
              </a:xfrm>
              <a:custGeom>
                <a:avLst/>
                <a:gdLst/>
                <a:ahLst/>
                <a:cxnLst>
                  <a:cxn ang="0">
                    <a:pos x="1053" y="425"/>
                  </a:cxn>
                  <a:cxn ang="0">
                    <a:pos x="1078" y="419"/>
                  </a:cxn>
                  <a:cxn ang="0">
                    <a:pos x="1066" y="377"/>
                  </a:cxn>
                  <a:cxn ang="0">
                    <a:pos x="1047" y="336"/>
                  </a:cxn>
                  <a:cxn ang="0">
                    <a:pos x="986" y="252"/>
                  </a:cxn>
                  <a:cxn ang="0">
                    <a:pos x="907" y="180"/>
                  </a:cxn>
                  <a:cxn ang="0">
                    <a:pos x="810" y="120"/>
                  </a:cxn>
                  <a:cxn ang="0">
                    <a:pos x="694" y="72"/>
                  </a:cxn>
                  <a:cxn ang="0">
                    <a:pos x="560" y="30"/>
                  </a:cxn>
                  <a:cxn ang="0">
                    <a:pos x="420" y="6"/>
                  </a:cxn>
                  <a:cxn ang="0">
                    <a:pos x="268" y="0"/>
                  </a:cxn>
                  <a:cxn ang="0">
                    <a:pos x="134" y="6"/>
                  </a:cxn>
                  <a:cxn ang="0">
                    <a:pos x="0" y="24"/>
                  </a:cxn>
                  <a:cxn ang="0">
                    <a:pos x="12" y="36"/>
                  </a:cxn>
                  <a:cxn ang="0">
                    <a:pos x="134" y="18"/>
                  </a:cxn>
                  <a:cxn ang="0">
                    <a:pos x="268" y="12"/>
                  </a:cxn>
                  <a:cxn ang="0">
                    <a:pos x="420" y="18"/>
                  </a:cxn>
                  <a:cxn ang="0">
                    <a:pos x="554" y="42"/>
                  </a:cxn>
                  <a:cxn ang="0">
                    <a:pos x="682" y="84"/>
                  </a:cxn>
                  <a:cxn ang="0">
                    <a:pos x="798" y="132"/>
                  </a:cxn>
                  <a:cxn ang="0">
                    <a:pos x="895" y="192"/>
                  </a:cxn>
                  <a:cxn ang="0">
                    <a:pos x="968" y="264"/>
                  </a:cxn>
                  <a:cxn ang="0">
                    <a:pos x="999" y="300"/>
                  </a:cxn>
                  <a:cxn ang="0">
                    <a:pos x="1023" y="342"/>
                  </a:cxn>
                  <a:cxn ang="0">
                    <a:pos x="1041" y="383"/>
                  </a:cxn>
                  <a:cxn ang="0">
                    <a:pos x="1053" y="425"/>
                  </a:cxn>
                  <a:cxn ang="0">
                    <a:pos x="1053" y="425"/>
                  </a:cxn>
                </a:cxnLst>
                <a:rect l="0" t="0" r="r" b="b"/>
                <a:pathLst>
                  <a:path w="1078" h="425">
                    <a:moveTo>
                      <a:pt x="1053" y="425"/>
                    </a:moveTo>
                    <a:lnTo>
                      <a:pt x="1078" y="419"/>
                    </a:lnTo>
                    <a:lnTo>
                      <a:pt x="1066" y="377"/>
                    </a:lnTo>
                    <a:lnTo>
                      <a:pt x="1047" y="336"/>
                    </a:lnTo>
                    <a:lnTo>
                      <a:pt x="986" y="252"/>
                    </a:lnTo>
                    <a:lnTo>
                      <a:pt x="907" y="180"/>
                    </a:lnTo>
                    <a:lnTo>
                      <a:pt x="810" y="120"/>
                    </a:lnTo>
                    <a:lnTo>
                      <a:pt x="694" y="72"/>
                    </a:lnTo>
                    <a:lnTo>
                      <a:pt x="560" y="30"/>
                    </a:lnTo>
                    <a:lnTo>
                      <a:pt x="420" y="6"/>
                    </a:lnTo>
                    <a:lnTo>
                      <a:pt x="268" y="0"/>
                    </a:lnTo>
                    <a:lnTo>
                      <a:pt x="134" y="6"/>
                    </a:lnTo>
                    <a:lnTo>
                      <a:pt x="0" y="24"/>
                    </a:lnTo>
                    <a:lnTo>
                      <a:pt x="12" y="36"/>
                    </a:lnTo>
                    <a:lnTo>
                      <a:pt x="134" y="18"/>
                    </a:lnTo>
                    <a:lnTo>
                      <a:pt x="268" y="12"/>
                    </a:lnTo>
                    <a:lnTo>
                      <a:pt x="420" y="18"/>
                    </a:lnTo>
                    <a:lnTo>
                      <a:pt x="554" y="42"/>
                    </a:lnTo>
                    <a:lnTo>
                      <a:pt x="682" y="84"/>
                    </a:lnTo>
                    <a:lnTo>
                      <a:pt x="798" y="132"/>
                    </a:lnTo>
                    <a:lnTo>
                      <a:pt x="895" y="192"/>
                    </a:lnTo>
                    <a:lnTo>
                      <a:pt x="968" y="264"/>
                    </a:lnTo>
                    <a:lnTo>
                      <a:pt x="999" y="300"/>
                    </a:lnTo>
                    <a:lnTo>
                      <a:pt x="1023" y="342"/>
                    </a:lnTo>
                    <a:lnTo>
                      <a:pt x="1041" y="383"/>
                    </a:lnTo>
                    <a:lnTo>
                      <a:pt x="1053" y="425"/>
                    </a:lnTo>
                    <a:lnTo>
                      <a:pt x="1053" y="42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5" name="Freeform 33"/>
              <p:cNvSpPr>
                <a:spLocks/>
              </p:cNvSpPr>
              <p:nvPr/>
            </p:nvSpPr>
            <p:spPr bwMode="hidden">
              <a:xfrm>
                <a:off x="3304" y="4080"/>
                <a:ext cx="98" cy="234"/>
              </a:xfrm>
              <a:custGeom>
                <a:avLst/>
                <a:gdLst/>
                <a:ahLst/>
                <a:cxnLst>
                  <a:cxn ang="0">
                    <a:pos x="0" y="234"/>
                  </a:cxn>
                  <a:cxn ang="0">
                    <a:pos x="25" y="234"/>
                  </a:cxn>
                  <a:cxn ang="0">
                    <a:pos x="55" y="186"/>
                  </a:cxn>
                  <a:cxn ang="0">
                    <a:pos x="80" y="138"/>
                  </a:cxn>
                  <a:cxn ang="0">
                    <a:pos x="92" y="90"/>
                  </a:cxn>
                  <a:cxn ang="0">
                    <a:pos x="98" y="36"/>
                  </a:cxn>
                  <a:cxn ang="0">
                    <a:pos x="98" y="0"/>
                  </a:cxn>
                  <a:cxn ang="0">
                    <a:pos x="74" y="0"/>
                  </a:cxn>
                  <a:cxn ang="0">
                    <a:pos x="74" y="36"/>
                  </a:cxn>
                  <a:cxn ang="0">
                    <a:pos x="67" y="90"/>
                  </a:cxn>
                  <a:cxn ang="0">
                    <a:pos x="55" y="138"/>
                  </a:cxn>
                  <a:cxn ang="0">
                    <a:pos x="31" y="186"/>
                  </a:cxn>
                  <a:cxn ang="0">
                    <a:pos x="0" y="234"/>
                  </a:cxn>
                  <a:cxn ang="0">
                    <a:pos x="0" y="234"/>
                  </a:cxn>
                </a:cxnLst>
                <a:rect l="0" t="0" r="r" b="b"/>
                <a:pathLst>
                  <a:path w="98" h="234">
                    <a:moveTo>
                      <a:pt x="0" y="234"/>
                    </a:moveTo>
                    <a:lnTo>
                      <a:pt x="25" y="234"/>
                    </a:lnTo>
                    <a:lnTo>
                      <a:pt x="55" y="186"/>
                    </a:lnTo>
                    <a:lnTo>
                      <a:pt x="80" y="138"/>
                    </a:lnTo>
                    <a:lnTo>
                      <a:pt x="92" y="90"/>
                    </a:lnTo>
                    <a:lnTo>
                      <a:pt x="98" y="36"/>
                    </a:lnTo>
                    <a:lnTo>
                      <a:pt x="98" y="0"/>
                    </a:lnTo>
                    <a:lnTo>
                      <a:pt x="74" y="0"/>
                    </a:lnTo>
                    <a:lnTo>
                      <a:pt x="74" y="36"/>
                    </a:lnTo>
                    <a:lnTo>
                      <a:pt x="67" y="90"/>
                    </a:lnTo>
                    <a:lnTo>
                      <a:pt x="55" y="138"/>
                    </a:lnTo>
                    <a:lnTo>
                      <a:pt x="31" y="186"/>
                    </a:lnTo>
                    <a:lnTo>
                      <a:pt x="0" y="234"/>
                    </a:lnTo>
                    <a:lnTo>
                      <a:pt x="0" y="23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6" name="Freeform 34"/>
              <p:cNvSpPr>
                <a:spLocks/>
              </p:cNvSpPr>
              <p:nvPr/>
            </p:nvSpPr>
            <p:spPr bwMode="hidden">
              <a:xfrm>
                <a:off x="1776" y="3673"/>
                <a:ext cx="481" cy="641"/>
              </a:xfrm>
              <a:custGeom>
                <a:avLst/>
                <a:gdLst/>
                <a:ahLst/>
                <a:cxnLst>
                  <a:cxn ang="0">
                    <a:pos x="18" y="443"/>
                  </a:cxn>
                  <a:cxn ang="0">
                    <a:pos x="24" y="371"/>
                  </a:cxn>
                  <a:cxn ang="0">
                    <a:pos x="55" y="305"/>
                  </a:cxn>
                  <a:cxn ang="0">
                    <a:pos x="91" y="246"/>
                  </a:cxn>
                  <a:cxn ang="0">
                    <a:pos x="146" y="186"/>
                  </a:cxn>
                  <a:cxn ang="0">
                    <a:pos x="213" y="132"/>
                  </a:cxn>
                  <a:cxn ang="0">
                    <a:pos x="292" y="84"/>
                  </a:cxn>
                  <a:cxn ang="0">
                    <a:pos x="384" y="48"/>
                  </a:cxn>
                  <a:cxn ang="0">
                    <a:pos x="481" y="12"/>
                  </a:cxn>
                  <a:cxn ang="0">
                    <a:pos x="457" y="0"/>
                  </a:cxn>
                  <a:cxn ang="0">
                    <a:pos x="359" y="36"/>
                  </a:cxn>
                  <a:cxn ang="0">
                    <a:pos x="274" y="78"/>
                  </a:cxn>
                  <a:cxn ang="0">
                    <a:pos x="195" y="126"/>
                  </a:cxn>
                  <a:cxn ang="0">
                    <a:pos x="128" y="180"/>
                  </a:cxn>
                  <a:cxn ang="0">
                    <a:pos x="73" y="240"/>
                  </a:cxn>
                  <a:cxn ang="0">
                    <a:pos x="37" y="305"/>
                  </a:cxn>
                  <a:cxn ang="0">
                    <a:pos x="6" y="371"/>
                  </a:cxn>
                  <a:cxn ang="0">
                    <a:pos x="0" y="443"/>
                  </a:cxn>
                  <a:cxn ang="0">
                    <a:pos x="6" y="497"/>
                  </a:cxn>
                  <a:cxn ang="0">
                    <a:pos x="18" y="545"/>
                  </a:cxn>
                  <a:cxn ang="0">
                    <a:pos x="43" y="593"/>
                  </a:cxn>
                  <a:cxn ang="0">
                    <a:pos x="73" y="641"/>
                  </a:cxn>
                  <a:cxn ang="0">
                    <a:pos x="97" y="641"/>
                  </a:cxn>
                  <a:cxn ang="0">
                    <a:pos x="67" y="593"/>
                  </a:cxn>
                  <a:cxn ang="0">
                    <a:pos x="43" y="545"/>
                  </a:cxn>
                  <a:cxn ang="0">
                    <a:pos x="24" y="497"/>
                  </a:cxn>
                  <a:cxn ang="0">
                    <a:pos x="18" y="443"/>
                  </a:cxn>
                  <a:cxn ang="0">
                    <a:pos x="18" y="443"/>
                  </a:cxn>
                </a:cxnLst>
                <a:rect l="0" t="0" r="r" b="b"/>
                <a:pathLst>
                  <a:path w="481" h="641">
                    <a:moveTo>
                      <a:pt x="18" y="443"/>
                    </a:moveTo>
                    <a:lnTo>
                      <a:pt x="24" y="371"/>
                    </a:lnTo>
                    <a:lnTo>
                      <a:pt x="55" y="305"/>
                    </a:lnTo>
                    <a:lnTo>
                      <a:pt x="91" y="246"/>
                    </a:lnTo>
                    <a:lnTo>
                      <a:pt x="146" y="186"/>
                    </a:lnTo>
                    <a:lnTo>
                      <a:pt x="213" y="132"/>
                    </a:lnTo>
                    <a:lnTo>
                      <a:pt x="292" y="84"/>
                    </a:lnTo>
                    <a:lnTo>
                      <a:pt x="384" y="48"/>
                    </a:lnTo>
                    <a:lnTo>
                      <a:pt x="481" y="12"/>
                    </a:lnTo>
                    <a:lnTo>
                      <a:pt x="457" y="0"/>
                    </a:lnTo>
                    <a:lnTo>
                      <a:pt x="359" y="36"/>
                    </a:lnTo>
                    <a:lnTo>
                      <a:pt x="274" y="78"/>
                    </a:lnTo>
                    <a:lnTo>
                      <a:pt x="195" y="126"/>
                    </a:lnTo>
                    <a:lnTo>
                      <a:pt x="128" y="180"/>
                    </a:lnTo>
                    <a:lnTo>
                      <a:pt x="73" y="240"/>
                    </a:lnTo>
                    <a:lnTo>
                      <a:pt x="37" y="305"/>
                    </a:lnTo>
                    <a:lnTo>
                      <a:pt x="6" y="371"/>
                    </a:lnTo>
                    <a:lnTo>
                      <a:pt x="0" y="443"/>
                    </a:lnTo>
                    <a:lnTo>
                      <a:pt x="6" y="497"/>
                    </a:lnTo>
                    <a:lnTo>
                      <a:pt x="18" y="545"/>
                    </a:lnTo>
                    <a:lnTo>
                      <a:pt x="43" y="593"/>
                    </a:lnTo>
                    <a:lnTo>
                      <a:pt x="73" y="641"/>
                    </a:lnTo>
                    <a:lnTo>
                      <a:pt x="97" y="641"/>
                    </a:lnTo>
                    <a:lnTo>
                      <a:pt x="67" y="593"/>
                    </a:lnTo>
                    <a:lnTo>
                      <a:pt x="43" y="545"/>
                    </a:lnTo>
                    <a:lnTo>
                      <a:pt x="24" y="497"/>
                    </a:lnTo>
                    <a:lnTo>
                      <a:pt x="18" y="443"/>
                    </a:lnTo>
                    <a:lnTo>
                      <a:pt x="18" y="44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grpSp>
          <p:nvGrpSpPr>
            <p:cNvPr id="8" name="Group 35"/>
            <p:cNvGrpSpPr>
              <a:grpSpLocks/>
            </p:cNvGrpSpPr>
            <p:nvPr userDrawn="1"/>
          </p:nvGrpSpPr>
          <p:grpSpPr bwMode="auto">
            <a:xfrm>
              <a:off x="4128" y="3360"/>
              <a:ext cx="1351" cy="821"/>
              <a:chOff x="4128" y="3360"/>
              <a:chExt cx="1351" cy="821"/>
            </a:xfrm>
          </p:grpSpPr>
          <p:sp>
            <p:nvSpPr>
              <p:cNvPr id="22" name="Freeform 36"/>
              <p:cNvSpPr>
                <a:spLocks noEditPoints="1"/>
              </p:cNvSpPr>
              <p:nvPr/>
            </p:nvSpPr>
            <p:spPr bwMode="hidden">
              <a:xfrm>
                <a:off x="4200" y="3402"/>
                <a:ext cx="1201" cy="731"/>
              </a:xfrm>
              <a:custGeom>
                <a:avLst/>
                <a:gdLst/>
                <a:ahLst/>
                <a:cxnLst>
                  <a:cxn ang="0">
                    <a:pos x="484" y="6"/>
                  </a:cxn>
                  <a:cxn ang="0">
                    <a:pos x="263" y="60"/>
                  </a:cxn>
                  <a:cxn ang="0">
                    <a:pos x="101" y="162"/>
                  </a:cxn>
                  <a:cxn ang="0">
                    <a:pos x="12" y="294"/>
                  </a:cxn>
                  <a:cxn ang="0">
                    <a:pos x="0" y="366"/>
                  </a:cxn>
                  <a:cxn ang="0">
                    <a:pos x="12" y="437"/>
                  </a:cxn>
                  <a:cxn ang="0">
                    <a:pos x="101" y="569"/>
                  </a:cxn>
                  <a:cxn ang="0">
                    <a:pos x="263" y="671"/>
                  </a:cxn>
                  <a:cxn ang="0">
                    <a:pos x="484" y="725"/>
                  </a:cxn>
                  <a:cxn ang="0">
                    <a:pos x="723" y="725"/>
                  </a:cxn>
                  <a:cxn ang="0">
                    <a:pos x="938" y="671"/>
                  </a:cxn>
                  <a:cxn ang="0">
                    <a:pos x="1100" y="569"/>
                  </a:cxn>
                  <a:cxn ang="0">
                    <a:pos x="1189" y="437"/>
                  </a:cxn>
                  <a:cxn ang="0">
                    <a:pos x="1201" y="366"/>
                  </a:cxn>
                  <a:cxn ang="0">
                    <a:pos x="1189" y="294"/>
                  </a:cxn>
                  <a:cxn ang="0">
                    <a:pos x="1100" y="162"/>
                  </a:cxn>
                  <a:cxn ang="0">
                    <a:pos x="938" y="60"/>
                  </a:cxn>
                  <a:cxn ang="0">
                    <a:pos x="723" y="6"/>
                  </a:cxn>
                  <a:cxn ang="0">
                    <a:pos x="604" y="0"/>
                  </a:cxn>
                  <a:cxn ang="0">
                    <a:pos x="490" y="701"/>
                  </a:cxn>
                  <a:cxn ang="0">
                    <a:pos x="287" y="647"/>
                  </a:cxn>
                  <a:cxn ang="0">
                    <a:pos x="131" y="557"/>
                  </a:cxn>
                  <a:cxn ang="0">
                    <a:pos x="48" y="437"/>
                  </a:cxn>
                  <a:cxn ang="0">
                    <a:pos x="36" y="366"/>
                  </a:cxn>
                  <a:cxn ang="0">
                    <a:pos x="48" y="300"/>
                  </a:cxn>
                  <a:cxn ang="0">
                    <a:pos x="131" y="174"/>
                  </a:cxn>
                  <a:cxn ang="0">
                    <a:pos x="287" y="84"/>
                  </a:cxn>
                  <a:cxn ang="0">
                    <a:pos x="490" y="30"/>
                  </a:cxn>
                  <a:cxn ang="0">
                    <a:pos x="717" y="30"/>
                  </a:cxn>
                  <a:cxn ang="0">
                    <a:pos x="920" y="84"/>
                  </a:cxn>
                  <a:cxn ang="0">
                    <a:pos x="1070" y="174"/>
                  </a:cxn>
                  <a:cxn ang="0">
                    <a:pos x="1153" y="300"/>
                  </a:cxn>
                  <a:cxn ang="0">
                    <a:pos x="1153" y="437"/>
                  </a:cxn>
                  <a:cxn ang="0">
                    <a:pos x="1070" y="557"/>
                  </a:cxn>
                  <a:cxn ang="0">
                    <a:pos x="920" y="647"/>
                  </a:cxn>
                  <a:cxn ang="0">
                    <a:pos x="717" y="701"/>
                  </a:cxn>
                  <a:cxn ang="0">
                    <a:pos x="604" y="707"/>
                  </a:cxn>
                </a:cxnLst>
                <a:rect l="0" t="0" r="r" b="b"/>
                <a:pathLst>
                  <a:path w="1201" h="731">
                    <a:moveTo>
                      <a:pt x="604" y="0"/>
                    </a:moveTo>
                    <a:lnTo>
                      <a:pt x="484" y="6"/>
                    </a:lnTo>
                    <a:lnTo>
                      <a:pt x="370" y="30"/>
                    </a:lnTo>
                    <a:lnTo>
                      <a:pt x="263" y="60"/>
                    </a:lnTo>
                    <a:lnTo>
                      <a:pt x="179" y="108"/>
                    </a:lnTo>
                    <a:lnTo>
                      <a:pt x="101" y="162"/>
                    </a:lnTo>
                    <a:lnTo>
                      <a:pt x="48" y="222"/>
                    </a:lnTo>
                    <a:lnTo>
                      <a:pt x="12" y="294"/>
                    </a:lnTo>
                    <a:lnTo>
                      <a:pt x="6" y="330"/>
                    </a:lnTo>
                    <a:lnTo>
                      <a:pt x="0" y="366"/>
                    </a:lnTo>
                    <a:lnTo>
                      <a:pt x="6" y="401"/>
                    </a:lnTo>
                    <a:lnTo>
                      <a:pt x="12" y="437"/>
                    </a:lnTo>
                    <a:lnTo>
                      <a:pt x="48" y="509"/>
                    </a:lnTo>
                    <a:lnTo>
                      <a:pt x="101" y="569"/>
                    </a:lnTo>
                    <a:lnTo>
                      <a:pt x="179" y="623"/>
                    </a:lnTo>
                    <a:lnTo>
                      <a:pt x="263" y="671"/>
                    </a:lnTo>
                    <a:lnTo>
                      <a:pt x="370" y="701"/>
                    </a:lnTo>
                    <a:lnTo>
                      <a:pt x="484" y="725"/>
                    </a:lnTo>
                    <a:lnTo>
                      <a:pt x="604" y="731"/>
                    </a:lnTo>
                    <a:lnTo>
                      <a:pt x="723" y="725"/>
                    </a:lnTo>
                    <a:lnTo>
                      <a:pt x="837" y="701"/>
                    </a:lnTo>
                    <a:lnTo>
                      <a:pt x="938" y="671"/>
                    </a:lnTo>
                    <a:lnTo>
                      <a:pt x="1028" y="623"/>
                    </a:lnTo>
                    <a:lnTo>
                      <a:pt x="1100" y="569"/>
                    </a:lnTo>
                    <a:lnTo>
                      <a:pt x="1153" y="509"/>
                    </a:lnTo>
                    <a:lnTo>
                      <a:pt x="1189" y="437"/>
                    </a:lnTo>
                    <a:lnTo>
                      <a:pt x="1201" y="401"/>
                    </a:lnTo>
                    <a:lnTo>
                      <a:pt x="1201" y="366"/>
                    </a:lnTo>
                    <a:lnTo>
                      <a:pt x="1201" y="330"/>
                    </a:lnTo>
                    <a:lnTo>
                      <a:pt x="1189" y="294"/>
                    </a:lnTo>
                    <a:lnTo>
                      <a:pt x="1153" y="222"/>
                    </a:lnTo>
                    <a:lnTo>
                      <a:pt x="1100" y="162"/>
                    </a:lnTo>
                    <a:lnTo>
                      <a:pt x="1028" y="108"/>
                    </a:lnTo>
                    <a:lnTo>
                      <a:pt x="938" y="60"/>
                    </a:lnTo>
                    <a:lnTo>
                      <a:pt x="837" y="30"/>
                    </a:lnTo>
                    <a:lnTo>
                      <a:pt x="723" y="6"/>
                    </a:lnTo>
                    <a:lnTo>
                      <a:pt x="604" y="0"/>
                    </a:lnTo>
                    <a:lnTo>
                      <a:pt x="604" y="0"/>
                    </a:lnTo>
                    <a:close/>
                    <a:moveTo>
                      <a:pt x="604" y="707"/>
                    </a:moveTo>
                    <a:lnTo>
                      <a:pt x="490" y="701"/>
                    </a:lnTo>
                    <a:lnTo>
                      <a:pt x="382" y="683"/>
                    </a:lnTo>
                    <a:lnTo>
                      <a:pt x="287" y="647"/>
                    </a:lnTo>
                    <a:lnTo>
                      <a:pt x="203" y="611"/>
                    </a:lnTo>
                    <a:lnTo>
                      <a:pt x="131" y="557"/>
                    </a:lnTo>
                    <a:lnTo>
                      <a:pt x="83" y="497"/>
                    </a:lnTo>
                    <a:lnTo>
                      <a:pt x="48" y="437"/>
                    </a:lnTo>
                    <a:lnTo>
                      <a:pt x="42" y="401"/>
                    </a:lnTo>
                    <a:lnTo>
                      <a:pt x="36" y="366"/>
                    </a:lnTo>
                    <a:lnTo>
                      <a:pt x="42" y="330"/>
                    </a:lnTo>
                    <a:lnTo>
                      <a:pt x="48" y="300"/>
                    </a:lnTo>
                    <a:lnTo>
                      <a:pt x="83" y="234"/>
                    </a:lnTo>
                    <a:lnTo>
                      <a:pt x="131" y="174"/>
                    </a:lnTo>
                    <a:lnTo>
                      <a:pt x="203" y="126"/>
                    </a:lnTo>
                    <a:lnTo>
                      <a:pt x="287" y="84"/>
                    </a:lnTo>
                    <a:lnTo>
                      <a:pt x="382" y="54"/>
                    </a:lnTo>
                    <a:lnTo>
                      <a:pt x="490" y="30"/>
                    </a:lnTo>
                    <a:lnTo>
                      <a:pt x="604" y="24"/>
                    </a:lnTo>
                    <a:lnTo>
                      <a:pt x="717" y="30"/>
                    </a:lnTo>
                    <a:lnTo>
                      <a:pt x="825" y="54"/>
                    </a:lnTo>
                    <a:lnTo>
                      <a:pt x="920" y="84"/>
                    </a:lnTo>
                    <a:lnTo>
                      <a:pt x="1004" y="126"/>
                    </a:lnTo>
                    <a:lnTo>
                      <a:pt x="1070" y="174"/>
                    </a:lnTo>
                    <a:lnTo>
                      <a:pt x="1124" y="234"/>
                    </a:lnTo>
                    <a:lnTo>
                      <a:pt x="1153" y="300"/>
                    </a:lnTo>
                    <a:lnTo>
                      <a:pt x="1165" y="366"/>
                    </a:lnTo>
                    <a:lnTo>
                      <a:pt x="1153" y="437"/>
                    </a:lnTo>
                    <a:lnTo>
                      <a:pt x="1124" y="497"/>
                    </a:lnTo>
                    <a:lnTo>
                      <a:pt x="1070" y="557"/>
                    </a:lnTo>
                    <a:lnTo>
                      <a:pt x="1004" y="611"/>
                    </a:lnTo>
                    <a:lnTo>
                      <a:pt x="920" y="647"/>
                    </a:lnTo>
                    <a:lnTo>
                      <a:pt x="825" y="683"/>
                    </a:lnTo>
                    <a:lnTo>
                      <a:pt x="717" y="701"/>
                    </a:lnTo>
                    <a:lnTo>
                      <a:pt x="604" y="707"/>
                    </a:lnTo>
                    <a:lnTo>
                      <a:pt x="604" y="707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3" name="Freeform 37"/>
              <p:cNvSpPr>
                <a:spLocks/>
              </p:cNvSpPr>
              <p:nvPr/>
            </p:nvSpPr>
            <p:spPr bwMode="hidden">
              <a:xfrm>
                <a:off x="4128" y="3366"/>
                <a:ext cx="544" cy="737"/>
              </a:xfrm>
              <a:custGeom>
                <a:avLst/>
                <a:gdLst/>
                <a:ahLst/>
                <a:cxnLst>
                  <a:cxn ang="0">
                    <a:pos x="24" y="402"/>
                  </a:cxn>
                  <a:cxn ang="0">
                    <a:pos x="36" y="330"/>
                  </a:cxn>
                  <a:cxn ang="0">
                    <a:pos x="66" y="264"/>
                  </a:cxn>
                  <a:cxn ang="0">
                    <a:pos x="108" y="204"/>
                  </a:cxn>
                  <a:cxn ang="0">
                    <a:pos x="173" y="150"/>
                  </a:cxn>
                  <a:cxn ang="0">
                    <a:pos x="251" y="102"/>
                  </a:cxn>
                  <a:cxn ang="0">
                    <a:pos x="335" y="60"/>
                  </a:cxn>
                  <a:cxn ang="0">
                    <a:pos x="436" y="30"/>
                  </a:cxn>
                  <a:cxn ang="0">
                    <a:pos x="544" y="12"/>
                  </a:cxn>
                  <a:cxn ang="0">
                    <a:pos x="544" y="0"/>
                  </a:cxn>
                  <a:cxn ang="0">
                    <a:pos x="430" y="18"/>
                  </a:cxn>
                  <a:cxn ang="0">
                    <a:pos x="329" y="48"/>
                  </a:cxn>
                  <a:cxn ang="0">
                    <a:pos x="233" y="90"/>
                  </a:cxn>
                  <a:cxn ang="0">
                    <a:pos x="155" y="138"/>
                  </a:cxn>
                  <a:cxn ang="0">
                    <a:pos x="90" y="198"/>
                  </a:cxn>
                  <a:cxn ang="0">
                    <a:pos x="42" y="258"/>
                  </a:cxn>
                  <a:cxn ang="0">
                    <a:pos x="12" y="330"/>
                  </a:cxn>
                  <a:cxn ang="0">
                    <a:pos x="0" y="402"/>
                  </a:cxn>
                  <a:cxn ang="0">
                    <a:pos x="6" y="455"/>
                  </a:cxn>
                  <a:cxn ang="0">
                    <a:pos x="18" y="503"/>
                  </a:cxn>
                  <a:cxn ang="0">
                    <a:pos x="42" y="545"/>
                  </a:cxn>
                  <a:cxn ang="0">
                    <a:pos x="78" y="593"/>
                  </a:cxn>
                  <a:cxn ang="0">
                    <a:pos x="114" y="635"/>
                  </a:cxn>
                  <a:cxn ang="0">
                    <a:pos x="161" y="671"/>
                  </a:cxn>
                  <a:cxn ang="0">
                    <a:pos x="221" y="707"/>
                  </a:cxn>
                  <a:cxn ang="0">
                    <a:pos x="281" y="737"/>
                  </a:cxn>
                  <a:cxn ang="0">
                    <a:pos x="323" y="737"/>
                  </a:cxn>
                  <a:cxn ang="0">
                    <a:pos x="257" y="707"/>
                  </a:cxn>
                  <a:cxn ang="0">
                    <a:pos x="203" y="671"/>
                  </a:cxn>
                  <a:cxn ang="0">
                    <a:pos x="149" y="635"/>
                  </a:cxn>
                  <a:cxn ang="0">
                    <a:pos x="108" y="593"/>
                  </a:cxn>
                  <a:cxn ang="0">
                    <a:pos x="72" y="551"/>
                  </a:cxn>
                  <a:cxn ang="0">
                    <a:pos x="48" y="503"/>
                  </a:cxn>
                  <a:cxn ang="0">
                    <a:pos x="30" y="455"/>
                  </a:cxn>
                  <a:cxn ang="0">
                    <a:pos x="24" y="402"/>
                  </a:cxn>
                  <a:cxn ang="0">
                    <a:pos x="24" y="402"/>
                  </a:cxn>
                </a:cxnLst>
                <a:rect l="0" t="0" r="r" b="b"/>
                <a:pathLst>
                  <a:path w="544" h="737">
                    <a:moveTo>
                      <a:pt x="24" y="402"/>
                    </a:moveTo>
                    <a:lnTo>
                      <a:pt x="36" y="330"/>
                    </a:lnTo>
                    <a:lnTo>
                      <a:pt x="66" y="264"/>
                    </a:lnTo>
                    <a:lnTo>
                      <a:pt x="108" y="204"/>
                    </a:lnTo>
                    <a:lnTo>
                      <a:pt x="173" y="150"/>
                    </a:lnTo>
                    <a:lnTo>
                      <a:pt x="251" y="102"/>
                    </a:lnTo>
                    <a:lnTo>
                      <a:pt x="335" y="60"/>
                    </a:lnTo>
                    <a:lnTo>
                      <a:pt x="436" y="30"/>
                    </a:lnTo>
                    <a:lnTo>
                      <a:pt x="544" y="12"/>
                    </a:lnTo>
                    <a:lnTo>
                      <a:pt x="544" y="0"/>
                    </a:lnTo>
                    <a:lnTo>
                      <a:pt x="430" y="18"/>
                    </a:lnTo>
                    <a:lnTo>
                      <a:pt x="329" y="48"/>
                    </a:lnTo>
                    <a:lnTo>
                      <a:pt x="233" y="90"/>
                    </a:lnTo>
                    <a:lnTo>
                      <a:pt x="155" y="138"/>
                    </a:lnTo>
                    <a:lnTo>
                      <a:pt x="90" y="198"/>
                    </a:lnTo>
                    <a:lnTo>
                      <a:pt x="42" y="258"/>
                    </a:lnTo>
                    <a:lnTo>
                      <a:pt x="12" y="330"/>
                    </a:lnTo>
                    <a:lnTo>
                      <a:pt x="0" y="402"/>
                    </a:lnTo>
                    <a:lnTo>
                      <a:pt x="6" y="455"/>
                    </a:lnTo>
                    <a:lnTo>
                      <a:pt x="18" y="503"/>
                    </a:lnTo>
                    <a:lnTo>
                      <a:pt x="42" y="545"/>
                    </a:lnTo>
                    <a:lnTo>
                      <a:pt x="78" y="593"/>
                    </a:lnTo>
                    <a:lnTo>
                      <a:pt x="114" y="635"/>
                    </a:lnTo>
                    <a:lnTo>
                      <a:pt x="161" y="671"/>
                    </a:lnTo>
                    <a:lnTo>
                      <a:pt x="221" y="707"/>
                    </a:lnTo>
                    <a:lnTo>
                      <a:pt x="281" y="737"/>
                    </a:lnTo>
                    <a:lnTo>
                      <a:pt x="323" y="737"/>
                    </a:lnTo>
                    <a:lnTo>
                      <a:pt x="257" y="707"/>
                    </a:lnTo>
                    <a:lnTo>
                      <a:pt x="203" y="671"/>
                    </a:lnTo>
                    <a:lnTo>
                      <a:pt x="149" y="635"/>
                    </a:lnTo>
                    <a:lnTo>
                      <a:pt x="108" y="593"/>
                    </a:lnTo>
                    <a:lnTo>
                      <a:pt x="72" y="551"/>
                    </a:lnTo>
                    <a:lnTo>
                      <a:pt x="48" y="503"/>
                    </a:lnTo>
                    <a:lnTo>
                      <a:pt x="30" y="455"/>
                    </a:lnTo>
                    <a:lnTo>
                      <a:pt x="24" y="402"/>
                    </a:lnTo>
                    <a:lnTo>
                      <a:pt x="24" y="40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4" name="Freeform 38"/>
              <p:cNvSpPr>
                <a:spLocks/>
              </p:cNvSpPr>
              <p:nvPr/>
            </p:nvSpPr>
            <p:spPr bwMode="hidden">
              <a:xfrm>
                <a:off x="4792" y="3360"/>
                <a:ext cx="609" cy="252"/>
              </a:xfrm>
              <a:custGeom>
                <a:avLst/>
                <a:gdLst/>
                <a:ahLst/>
                <a:cxnLst>
                  <a:cxn ang="0">
                    <a:pos x="12" y="12"/>
                  </a:cxn>
                  <a:cxn ang="0">
                    <a:pos x="113" y="18"/>
                  </a:cxn>
                  <a:cxn ang="0">
                    <a:pos x="203" y="30"/>
                  </a:cxn>
                  <a:cxn ang="0">
                    <a:pos x="292" y="48"/>
                  </a:cxn>
                  <a:cxn ang="0">
                    <a:pos x="376" y="78"/>
                  </a:cxn>
                  <a:cxn ang="0">
                    <a:pos x="448" y="114"/>
                  </a:cxn>
                  <a:cxn ang="0">
                    <a:pos x="514" y="156"/>
                  </a:cxn>
                  <a:cxn ang="0">
                    <a:pos x="567" y="198"/>
                  </a:cxn>
                  <a:cxn ang="0">
                    <a:pos x="609" y="252"/>
                  </a:cxn>
                  <a:cxn ang="0">
                    <a:pos x="609" y="216"/>
                  </a:cxn>
                  <a:cxn ang="0">
                    <a:pos x="561" y="168"/>
                  </a:cxn>
                  <a:cxn ang="0">
                    <a:pos x="502" y="126"/>
                  </a:cxn>
                  <a:cxn ang="0">
                    <a:pos x="436" y="90"/>
                  </a:cxn>
                  <a:cxn ang="0">
                    <a:pos x="364" y="60"/>
                  </a:cxn>
                  <a:cxn ang="0">
                    <a:pos x="286" y="36"/>
                  </a:cxn>
                  <a:cxn ang="0">
                    <a:pos x="197" y="18"/>
                  </a:cxn>
                  <a:cxn ang="0">
                    <a:pos x="107" y="6"/>
                  </a:cxn>
                  <a:cxn ang="0">
                    <a:pos x="12" y="0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6" y="12"/>
                  </a:cxn>
                  <a:cxn ang="0">
                    <a:pos x="12" y="12"/>
                  </a:cxn>
                  <a:cxn ang="0">
                    <a:pos x="12" y="12"/>
                  </a:cxn>
                </a:cxnLst>
                <a:rect l="0" t="0" r="r" b="b"/>
                <a:pathLst>
                  <a:path w="609" h="252">
                    <a:moveTo>
                      <a:pt x="12" y="12"/>
                    </a:moveTo>
                    <a:lnTo>
                      <a:pt x="113" y="18"/>
                    </a:lnTo>
                    <a:lnTo>
                      <a:pt x="203" y="30"/>
                    </a:lnTo>
                    <a:lnTo>
                      <a:pt x="292" y="48"/>
                    </a:lnTo>
                    <a:lnTo>
                      <a:pt x="376" y="78"/>
                    </a:lnTo>
                    <a:lnTo>
                      <a:pt x="448" y="114"/>
                    </a:lnTo>
                    <a:lnTo>
                      <a:pt x="514" y="156"/>
                    </a:lnTo>
                    <a:lnTo>
                      <a:pt x="567" y="198"/>
                    </a:lnTo>
                    <a:lnTo>
                      <a:pt x="609" y="252"/>
                    </a:lnTo>
                    <a:lnTo>
                      <a:pt x="609" y="216"/>
                    </a:lnTo>
                    <a:lnTo>
                      <a:pt x="561" y="168"/>
                    </a:lnTo>
                    <a:lnTo>
                      <a:pt x="502" y="126"/>
                    </a:lnTo>
                    <a:lnTo>
                      <a:pt x="436" y="90"/>
                    </a:lnTo>
                    <a:lnTo>
                      <a:pt x="364" y="60"/>
                    </a:lnTo>
                    <a:lnTo>
                      <a:pt x="286" y="36"/>
                    </a:lnTo>
                    <a:lnTo>
                      <a:pt x="197" y="18"/>
                    </a:lnTo>
                    <a:lnTo>
                      <a:pt x="107" y="6"/>
                    </a:lnTo>
                    <a:lnTo>
                      <a:pt x="12" y="0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6" y="12"/>
                    </a:lnTo>
                    <a:lnTo>
                      <a:pt x="12" y="12"/>
                    </a:lnTo>
                    <a:lnTo>
                      <a:pt x="12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5" name="Freeform 39"/>
              <p:cNvSpPr>
                <a:spLocks/>
              </p:cNvSpPr>
              <p:nvPr/>
            </p:nvSpPr>
            <p:spPr bwMode="hidden">
              <a:xfrm>
                <a:off x="5246" y="4007"/>
                <a:ext cx="72" cy="54"/>
              </a:xfrm>
              <a:custGeom>
                <a:avLst/>
                <a:gdLst/>
                <a:ahLst/>
                <a:cxnLst>
                  <a:cxn ang="0">
                    <a:pos x="72" y="0"/>
                  </a:cxn>
                  <a:cxn ang="0">
                    <a:pos x="36" y="30"/>
                  </a:cxn>
                  <a:cxn ang="0">
                    <a:pos x="0" y="54"/>
                  </a:cxn>
                  <a:cxn ang="0">
                    <a:pos x="36" y="54"/>
                  </a:cxn>
                  <a:cxn ang="0">
                    <a:pos x="54" y="42"/>
                  </a:cxn>
                  <a:cxn ang="0">
                    <a:pos x="72" y="24"/>
                  </a:cxn>
                  <a:cxn ang="0">
                    <a:pos x="72" y="24"/>
                  </a:cxn>
                  <a:cxn ang="0">
                    <a:pos x="72" y="0"/>
                  </a:cxn>
                  <a:cxn ang="0">
                    <a:pos x="72" y="0"/>
                  </a:cxn>
                </a:cxnLst>
                <a:rect l="0" t="0" r="r" b="b"/>
                <a:pathLst>
                  <a:path w="72" h="54">
                    <a:moveTo>
                      <a:pt x="72" y="0"/>
                    </a:moveTo>
                    <a:lnTo>
                      <a:pt x="36" y="30"/>
                    </a:lnTo>
                    <a:lnTo>
                      <a:pt x="0" y="54"/>
                    </a:lnTo>
                    <a:lnTo>
                      <a:pt x="36" y="54"/>
                    </a:lnTo>
                    <a:lnTo>
                      <a:pt x="54" y="42"/>
                    </a:lnTo>
                    <a:lnTo>
                      <a:pt x="72" y="24"/>
                    </a:lnTo>
                    <a:lnTo>
                      <a:pt x="72" y="24"/>
                    </a:lnTo>
                    <a:lnTo>
                      <a:pt x="72" y="0"/>
                    </a:lnTo>
                    <a:lnTo>
                      <a:pt x="7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6" name="Freeform 40"/>
              <p:cNvSpPr>
                <a:spLocks/>
              </p:cNvSpPr>
              <p:nvPr/>
            </p:nvSpPr>
            <p:spPr bwMode="hidden">
              <a:xfrm>
                <a:off x="4505" y="4073"/>
                <a:ext cx="705" cy="108"/>
              </a:xfrm>
              <a:custGeom>
                <a:avLst/>
                <a:gdLst/>
                <a:ahLst/>
                <a:cxnLst>
                  <a:cxn ang="0">
                    <a:pos x="299" y="90"/>
                  </a:cxn>
                  <a:cxn ang="0">
                    <a:pos x="221" y="90"/>
                  </a:cxn>
                  <a:cxn ang="0">
                    <a:pos x="143" y="78"/>
                  </a:cxn>
                  <a:cxn ang="0">
                    <a:pos x="0" y="48"/>
                  </a:cxn>
                  <a:cxn ang="0">
                    <a:pos x="0" y="66"/>
                  </a:cxn>
                  <a:cxn ang="0">
                    <a:pos x="143" y="96"/>
                  </a:cxn>
                  <a:cxn ang="0">
                    <a:pos x="221" y="108"/>
                  </a:cxn>
                  <a:cxn ang="0">
                    <a:pos x="299" y="108"/>
                  </a:cxn>
                  <a:cxn ang="0">
                    <a:pos x="412" y="102"/>
                  </a:cxn>
                  <a:cxn ang="0">
                    <a:pos x="520" y="84"/>
                  </a:cxn>
                  <a:cxn ang="0">
                    <a:pos x="615" y="60"/>
                  </a:cxn>
                  <a:cxn ang="0">
                    <a:pos x="705" y="24"/>
                  </a:cxn>
                  <a:cxn ang="0">
                    <a:pos x="705" y="0"/>
                  </a:cxn>
                  <a:cxn ang="0">
                    <a:pos x="615" y="42"/>
                  </a:cxn>
                  <a:cxn ang="0">
                    <a:pos x="520" y="66"/>
                  </a:cxn>
                  <a:cxn ang="0">
                    <a:pos x="412" y="84"/>
                  </a:cxn>
                  <a:cxn ang="0">
                    <a:pos x="299" y="90"/>
                  </a:cxn>
                  <a:cxn ang="0">
                    <a:pos x="299" y="90"/>
                  </a:cxn>
                </a:cxnLst>
                <a:rect l="0" t="0" r="r" b="b"/>
                <a:pathLst>
                  <a:path w="705" h="108">
                    <a:moveTo>
                      <a:pt x="299" y="90"/>
                    </a:moveTo>
                    <a:lnTo>
                      <a:pt x="221" y="90"/>
                    </a:lnTo>
                    <a:lnTo>
                      <a:pt x="143" y="78"/>
                    </a:lnTo>
                    <a:lnTo>
                      <a:pt x="0" y="48"/>
                    </a:lnTo>
                    <a:lnTo>
                      <a:pt x="0" y="66"/>
                    </a:lnTo>
                    <a:lnTo>
                      <a:pt x="143" y="96"/>
                    </a:lnTo>
                    <a:lnTo>
                      <a:pt x="221" y="108"/>
                    </a:lnTo>
                    <a:lnTo>
                      <a:pt x="299" y="108"/>
                    </a:lnTo>
                    <a:lnTo>
                      <a:pt x="412" y="102"/>
                    </a:lnTo>
                    <a:lnTo>
                      <a:pt x="520" y="84"/>
                    </a:lnTo>
                    <a:lnTo>
                      <a:pt x="615" y="60"/>
                    </a:lnTo>
                    <a:lnTo>
                      <a:pt x="705" y="24"/>
                    </a:lnTo>
                    <a:lnTo>
                      <a:pt x="705" y="0"/>
                    </a:lnTo>
                    <a:lnTo>
                      <a:pt x="615" y="42"/>
                    </a:lnTo>
                    <a:lnTo>
                      <a:pt x="520" y="66"/>
                    </a:lnTo>
                    <a:lnTo>
                      <a:pt x="412" y="84"/>
                    </a:lnTo>
                    <a:lnTo>
                      <a:pt x="299" y="90"/>
                    </a:lnTo>
                    <a:lnTo>
                      <a:pt x="29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7" name="Freeform 41"/>
              <p:cNvSpPr>
                <a:spLocks/>
              </p:cNvSpPr>
              <p:nvPr/>
            </p:nvSpPr>
            <p:spPr bwMode="hidden">
              <a:xfrm>
                <a:off x="5336" y="3654"/>
                <a:ext cx="143" cy="341"/>
              </a:xfrm>
              <a:custGeom>
                <a:avLst/>
                <a:gdLst/>
                <a:ahLst/>
                <a:cxnLst>
                  <a:cxn ang="0">
                    <a:pos x="119" y="114"/>
                  </a:cxn>
                  <a:cxn ang="0">
                    <a:pos x="113" y="173"/>
                  </a:cxn>
                  <a:cxn ang="0">
                    <a:pos x="89" y="239"/>
                  </a:cxn>
                  <a:cxn ang="0">
                    <a:pos x="47" y="293"/>
                  </a:cxn>
                  <a:cxn ang="0">
                    <a:pos x="0" y="341"/>
                  </a:cxn>
                  <a:cxn ang="0">
                    <a:pos x="29" y="341"/>
                  </a:cxn>
                  <a:cxn ang="0">
                    <a:pos x="77" y="287"/>
                  </a:cxn>
                  <a:cxn ang="0">
                    <a:pos x="113" y="233"/>
                  </a:cxn>
                  <a:cxn ang="0">
                    <a:pos x="137" y="173"/>
                  </a:cxn>
                  <a:cxn ang="0">
                    <a:pos x="143" y="114"/>
                  </a:cxn>
                  <a:cxn ang="0">
                    <a:pos x="137" y="60"/>
                  </a:cxn>
                  <a:cxn ang="0">
                    <a:pos x="119" y="0"/>
                  </a:cxn>
                  <a:cxn ang="0">
                    <a:pos x="89" y="0"/>
                  </a:cxn>
                  <a:cxn ang="0">
                    <a:pos x="113" y="60"/>
                  </a:cxn>
                  <a:cxn ang="0">
                    <a:pos x="119" y="114"/>
                  </a:cxn>
                  <a:cxn ang="0">
                    <a:pos x="119" y="114"/>
                  </a:cxn>
                </a:cxnLst>
                <a:rect l="0" t="0" r="r" b="b"/>
                <a:pathLst>
                  <a:path w="143" h="341">
                    <a:moveTo>
                      <a:pt x="119" y="114"/>
                    </a:moveTo>
                    <a:lnTo>
                      <a:pt x="113" y="173"/>
                    </a:lnTo>
                    <a:lnTo>
                      <a:pt x="89" y="239"/>
                    </a:lnTo>
                    <a:lnTo>
                      <a:pt x="47" y="293"/>
                    </a:lnTo>
                    <a:lnTo>
                      <a:pt x="0" y="341"/>
                    </a:lnTo>
                    <a:lnTo>
                      <a:pt x="29" y="341"/>
                    </a:lnTo>
                    <a:lnTo>
                      <a:pt x="77" y="287"/>
                    </a:lnTo>
                    <a:lnTo>
                      <a:pt x="113" y="233"/>
                    </a:lnTo>
                    <a:lnTo>
                      <a:pt x="137" y="173"/>
                    </a:lnTo>
                    <a:lnTo>
                      <a:pt x="143" y="114"/>
                    </a:lnTo>
                    <a:lnTo>
                      <a:pt x="137" y="60"/>
                    </a:lnTo>
                    <a:lnTo>
                      <a:pt x="119" y="0"/>
                    </a:lnTo>
                    <a:lnTo>
                      <a:pt x="89" y="0"/>
                    </a:lnTo>
                    <a:lnTo>
                      <a:pt x="113" y="60"/>
                    </a:lnTo>
                    <a:lnTo>
                      <a:pt x="119" y="114"/>
                    </a:lnTo>
                    <a:lnTo>
                      <a:pt x="119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8" name="Freeform 42"/>
              <p:cNvSpPr>
                <a:spLocks/>
              </p:cNvSpPr>
              <p:nvPr/>
            </p:nvSpPr>
            <p:spPr bwMode="hidden">
              <a:xfrm>
                <a:off x="5061" y="3624"/>
                <a:ext cx="83" cy="90"/>
              </a:xfrm>
              <a:custGeom>
                <a:avLst/>
                <a:gdLst/>
                <a:ahLst/>
                <a:cxnLst>
                  <a:cxn ang="0">
                    <a:pos x="59" y="90"/>
                  </a:cxn>
                  <a:cxn ang="0">
                    <a:pos x="83" y="84"/>
                  </a:cxn>
                  <a:cxn ang="0">
                    <a:pos x="71" y="60"/>
                  </a:cxn>
                  <a:cxn ang="0">
                    <a:pos x="53" y="42"/>
                  </a:cxn>
                  <a:cxn ang="0">
                    <a:pos x="6" y="0"/>
                  </a:cxn>
                  <a:cxn ang="0">
                    <a:pos x="0" y="18"/>
                  </a:cxn>
                  <a:cxn ang="0">
                    <a:pos x="35" y="48"/>
                  </a:cxn>
                  <a:cxn ang="0">
                    <a:pos x="59" y="90"/>
                  </a:cxn>
                  <a:cxn ang="0">
                    <a:pos x="59" y="90"/>
                  </a:cxn>
                </a:cxnLst>
                <a:rect l="0" t="0" r="r" b="b"/>
                <a:pathLst>
                  <a:path w="83" h="90">
                    <a:moveTo>
                      <a:pt x="59" y="90"/>
                    </a:moveTo>
                    <a:lnTo>
                      <a:pt x="83" y="84"/>
                    </a:lnTo>
                    <a:lnTo>
                      <a:pt x="71" y="60"/>
                    </a:lnTo>
                    <a:lnTo>
                      <a:pt x="53" y="42"/>
                    </a:lnTo>
                    <a:lnTo>
                      <a:pt x="6" y="0"/>
                    </a:lnTo>
                    <a:lnTo>
                      <a:pt x="0" y="18"/>
                    </a:lnTo>
                    <a:lnTo>
                      <a:pt x="35" y="48"/>
                    </a:lnTo>
                    <a:lnTo>
                      <a:pt x="59" y="90"/>
                    </a:lnTo>
                    <a:lnTo>
                      <a:pt x="5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9" name="Freeform 43"/>
              <p:cNvSpPr>
                <a:spLocks/>
              </p:cNvSpPr>
              <p:nvPr/>
            </p:nvSpPr>
            <p:spPr bwMode="hidden">
              <a:xfrm>
                <a:off x="4445" y="3552"/>
                <a:ext cx="717" cy="431"/>
              </a:xfrm>
              <a:custGeom>
                <a:avLst/>
                <a:gdLst/>
                <a:ahLst/>
                <a:cxnLst>
                  <a:cxn ang="0">
                    <a:pos x="693" y="216"/>
                  </a:cxn>
                  <a:cxn ang="0">
                    <a:pos x="687" y="257"/>
                  </a:cxn>
                  <a:cxn ang="0">
                    <a:pos x="669" y="293"/>
                  </a:cxn>
                  <a:cxn ang="0">
                    <a:pos x="633" y="329"/>
                  </a:cxn>
                  <a:cxn ang="0">
                    <a:pos x="598" y="359"/>
                  </a:cxn>
                  <a:cxn ang="0">
                    <a:pos x="544" y="383"/>
                  </a:cxn>
                  <a:cxn ang="0">
                    <a:pos x="490" y="401"/>
                  </a:cxn>
                  <a:cxn ang="0">
                    <a:pos x="424" y="413"/>
                  </a:cxn>
                  <a:cxn ang="0">
                    <a:pos x="359" y="419"/>
                  </a:cxn>
                  <a:cxn ang="0">
                    <a:pos x="293" y="413"/>
                  </a:cxn>
                  <a:cxn ang="0">
                    <a:pos x="227" y="401"/>
                  </a:cxn>
                  <a:cxn ang="0">
                    <a:pos x="173" y="383"/>
                  </a:cxn>
                  <a:cxn ang="0">
                    <a:pos x="119" y="359"/>
                  </a:cxn>
                  <a:cxn ang="0">
                    <a:pos x="84" y="329"/>
                  </a:cxn>
                  <a:cxn ang="0">
                    <a:pos x="48" y="293"/>
                  </a:cxn>
                  <a:cxn ang="0">
                    <a:pos x="30" y="257"/>
                  </a:cxn>
                  <a:cxn ang="0">
                    <a:pos x="24" y="216"/>
                  </a:cxn>
                  <a:cxn ang="0">
                    <a:pos x="30" y="174"/>
                  </a:cxn>
                  <a:cxn ang="0">
                    <a:pos x="48" y="138"/>
                  </a:cxn>
                  <a:cxn ang="0">
                    <a:pos x="84" y="102"/>
                  </a:cxn>
                  <a:cxn ang="0">
                    <a:pos x="119" y="72"/>
                  </a:cxn>
                  <a:cxn ang="0">
                    <a:pos x="173" y="48"/>
                  </a:cxn>
                  <a:cxn ang="0">
                    <a:pos x="227" y="30"/>
                  </a:cxn>
                  <a:cxn ang="0">
                    <a:pos x="293" y="18"/>
                  </a:cxn>
                  <a:cxn ang="0">
                    <a:pos x="359" y="12"/>
                  </a:cxn>
                  <a:cxn ang="0">
                    <a:pos x="418" y="18"/>
                  </a:cxn>
                  <a:cxn ang="0">
                    <a:pos x="478" y="30"/>
                  </a:cxn>
                  <a:cxn ang="0">
                    <a:pos x="532" y="48"/>
                  </a:cxn>
                  <a:cxn ang="0">
                    <a:pos x="580" y="66"/>
                  </a:cxn>
                  <a:cxn ang="0">
                    <a:pos x="586" y="48"/>
                  </a:cxn>
                  <a:cxn ang="0">
                    <a:pos x="478" y="12"/>
                  </a:cxn>
                  <a:cxn ang="0">
                    <a:pos x="418" y="6"/>
                  </a:cxn>
                  <a:cxn ang="0">
                    <a:pos x="359" y="0"/>
                  </a:cxn>
                  <a:cxn ang="0">
                    <a:pos x="287" y="6"/>
                  </a:cxn>
                  <a:cxn ang="0">
                    <a:pos x="221" y="18"/>
                  </a:cxn>
                  <a:cxn ang="0">
                    <a:pos x="161" y="36"/>
                  </a:cxn>
                  <a:cxn ang="0">
                    <a:pos x="107" y="66"/>
                  </a:cxn>
                  <a:cxn ang="0">
                    <a:pos x="60" y="96"/>
                  </a:cxn>
                  <a:cxn ang="0">
                    <a:pos x="30" y="132"/>
                  </a:cxn>
                  <a:cxn ang="0">
                    <a:pos x="6" y="174"/>
                  </a:cxn>
                  <a:cxn ang="0">
                    <a:pos x="0" y="216"/>
                  </a:cxn>
                  <a:cxn ang="0">
                    <a:pos x="6" y="257"/>
                  </a:cxn>
                  <a:cxn ang="0">
                    <a:pos x="30" y="299"/>
                  </a:cxn>
                  <a:cxn ang="0">
                    <a:pos x="60" y="335"/>
                  </a:cxn>
                  <a:cxn ang="0">
                    <a:pos x="107" y="371"/>
                  </a:cxn>
                  <a:cxn ang="0">
                    <a:pos x="161" y="395"/>
                  </a:cxn>
                  <a:cxn ang="0">
                    <a:pos x="221" y="413"/>
                  </a:cxn>
                  <a:cxn ang="0">
                    <a:pos x="287" y="425"/>
                  </a:cxn>
                  <a:cxn ang="0">
                    <a:pos x="359" y="431"/>
                  </a:cxn>
                  <a:cxn ang="0">
                    <a:pos x="430" y="425"/>
                  </a:cxn>
                  <a:cxn ang="0">
                    <a:pos x="496" y="413"/>
                  </a:cxn>
                  <a:cxn ang="0">
                    <a:pos x="562" y="395"/>
                  </a:cxn>
                  <a:cxn ang="0">
                    <a:pos x="610" y="371"/>
                  </a:cxn>
                  <a:cxn ang="0">
                    <a:pos x="657" y="335"/>
                  </a:cxn>
                  <a:cxn ang="0">
                    <a:pos x="687" y="299"/>
                  </a:cxn>
                  <a:cxn ang="0">
                    <a:pos x="711" y="257"/>
                  </a:cxn>
                  <a:cxn ang="0">
                    <a:pos x="717" y="216"/>
                  </a:cxn>
                  <a:cxn ang="0">
                    <a:pos x="717" y="204"/>
                  </a:cxn>
                  <a:cxn ang="0">
                    <a:pos x="711" y="192"/>
                  </a:cxn>
                  <a:cxn ang="0">
                    <a:pos x="687" y="198"/>
                  </a:cxn>
                  <a:cxn ang="0">
                    <a:pos x="693" y="210"/>
                  </a:cxn>
                  <a:cxn ang="0">
                    <a:pos x="693" y="216"/>
                  </a:cxn>
                  <a:cxn ang="0">
                    <a:pos x="693" y="216"/>
                  </a:cxn>
                </a:cxnLst>
                <a:rect l="0" t="0" r="r" b="b"/>
                <a:pathLst>
                  <a:path w="717" h="431">
                    <a:moveTo>
                      <a:pt x="693" y="216"/>
                    </a:moveTo>
                    <a:lnTo>
                      <a:pt x="687" y="257"/>
                    </a:lnTo>
                    <a:lnTo>
                      <a:pt x="669" y="293"/>
                    </a:lnTo>
                    <a:lnTo>
                      <a:pt x="633" y="329"/>
                    </a:lnTo>
                    <a:lnTo>
                      <a:pt x="598" y="359"/>
                    </a:lnTo>
                    <a:lnTo>
                      <a:pt x="544" y="383"/>
                    </a:lnTo>
                    <a:lnTo>
                      <a:pt x="490" y="401"/>
                    </a:lnTo>
                    <a:lnTo>
                      <a:pt x="424" y="413"/>
                    </a:lnTo>
                    <a:lnTo>
                      <a:pt x="359" y="419"/>
                    </a:lnTo>
                    <a:lnTo>
                      <a:pt x="293" y="413"/>
                    </a:lnTo>
                    <a:lnTo>
                      <a:pt x="227" y="401"/>
                    </a:lnTo>
                    <a:lnTo>
                      <a:pt x="173" y="383"/>
                    </a:lnTo>
                    <a:lnTo>
                      <a:pt x="119" y="359"/>
                    </a:lnTo>
                    <a:lnTo>
                      <a:pt x="84" y="329"/>
                    </a:lnTo>
                    <a:lnTo>
                      <a:pt x="48" y="293"/>
                    </a:lnTo>
                    <a:lnTo>
                      <a:pt x="30" y="257"/>
                    </a:lnTo>
                    <a:lnTo>
                      <a:pt x="24" y="216"/>
                    </a:lnTo>
                    <a:lnTo>
                      <a:pt x="30" y="174"/>
                    </a:lnTo>
                    <a:lnTo>
                      <a:pt x="48" y="138"/>
                    </a:lnTo>
                    <a:lnTo>
                      <a:pt x="84" y="102"/>
                    </a:lnTo>
                    <a:lnTo>
                      <a:pt x="119" y="72"/>
                    </a:lnTo>
                    <a:lnTo>
                      <a:pt x="173" y="48"/>
                    </a:lnTo>
                    <a:lnTo>
                      <a:pt x="227" y="30"/>
                    </a:lnTo>
                    <a:lnTo>
                      <a:pt x="293" y="18"/>
                    </a:lnTo>
                    <a:lnTo>
                      <a:pt x="359" y="12"/>
                    </a:lnTo>
                    <a:lnTo>
                      <a:pt x="418" y="18"/>
                    </a:lnTo>
                    <a:lnTo>
                      <a:pt x="478" y="30"/>
                    </a:lnTo>
                    <a:lnTo>
                      <a:pt x="532" y="48"/>
                    </a:lnTo>
                    <a:lnTo>
                      <a:pt x="580" y="66"/>
                    </a:lnTo>
                    <a:lnTo>
                      <a:pt x="586" y="48"/>
                    </a:lnTo>
                    <a:lnTo>
                      <a:pt x="478" y="12"/>
                    </a:lnTo>
                    <a:lnTo>
                      <a:pt x="418" y="6"/>
                    </a:lnTo>
                    <a:lnTo>
                      <a:pt x="359" y="0"/>
                    </a:lnTo>
                    <a:lnTo>
                      <a:pt x="287" y="6"/>
                    </a:lnTo>
                    <a:lnTo>
                      <a:pt x="221" y="18"/>
                    </a:lnTo>
                    <a:lnTo>
                      <a:pt x="161" y="36"/>
                    </a:lnTo>
                    <a:lnTo>
                      <a:pt x="107" y="66"/>
                    </a:lnTo>
                    <a:lnTo>
                      <a:pt x="60" y="96"/>
                    </a:lnTo>
                    <a:lnTo>
                      <a:pt x="30" y="132"/>
                    </a:lnTo>
                    <a:lnTo>
                      <a:pt x="6" y="174"/>
                    </a:lnTo>
                    <a:lnTo>
                      <a:pt x="0" y="216"/>
                    </a:lnTo>
                    <a:lnTo>
                      <a:pt x="6" y="257"/>
                    </a:lnTo>
                    <a:lnTo>
                      <a:pt x="30" y="299"/>
                    </a:lnTo>
                    <a:lnTo>
                      <a:pt x="60" y="335"/>
                    </a:lnTo>
                    <a:lnTo>
                      <a:pt x="107" y="371"/>
                    </a:lnTo>
                    <a:lnTo>
                      <a:pt x="161" y="395"/>
                    </a:lnTo>
                    <a:lnTo>
                      <a:pt x="221" y="413"/>
                    </a:lnTo>
                    <a:lnTo>
                      <a:pt x="287" y="425"/>
                    </a:lnTo>
                    <a:lnTo>
                      <a:pt x="359" y="431"/>
                    </a:lnTo>
                    <a:lnTo>
                      <a:pt x="430" y="425"/>
                    </a:lnTo>
                    <a:lnTo>
                      <a:pt x="496" y="413"/>
                    </a:lnTo>
                    <a:lnTo>
                      <a:pt x="562" y="395"/>
                    </a:lnTo>
                    <a:lnTo>
                      <a:pt x="610" y="371"/>
                    </a:lnTo>
                    <a:lnTo>
                      <a:pt x="657" y="335"/>
                    </a:lnTo>
                    <a:lnTo>
                      <a:pt x="687" y="299"/>
                    </a:lnTo>
                    <a:lnTo>
                      <a:pt x="711" y="257"/>
                    </a:lnTo>
                    <a:lnTo>
                      <a:pt x="717" y="216"/>
                    </a:lnTo>
                    <a:lnTo>
                      <a:pt x="717" y="204"/>
                    </a:lnTo>
                    <a:lnTo>
                      <a:pt x="711" y="192"/>
                    </a:lnTo>
                    <a:lnTo>
                      <a:pt x="687" y="198"/>
                    </a:lnTo>
                    <a:lnTo>
                      <a:pt x="693" y="210"/>
                    </a:lnTo>
                    <a:lnTo>
                      <a:pt x="693" y="216"/>
                    </a:lnTo>
                    <a:lnTo>
                      <a:pt x="693" y="216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0" name="Freeform 44"/>
              <p:cNvSpPr>
                <a:spLocks/>
              </p:cNvSpPr>
              <p:nvPr/>
            </p:nvSpPr>
            <p:spPr bwMode="hidden">
              <a:xfrm>
                <a:off x="4349" y="3510"/>
                <a:ext cx="909" cy="533"/>
              </a:xfrm>
              <a:custGeom>
                <a:avLst/>
                <a:gdLst/>
                <a:ahLst/>
                <a:cxnLst>
                  <a:cxn ang="0">
                    <a:pos x="616" y="0"/>
                  </a:cxn>
                  <a:cxn ang="0">
                    <a:pos x="616" y="18"/>
                  </a:cxn>
                  <a:cxn ang="0">
                    <a:pos x="724" y="60"/>
                  </a:cxn>
                  <a:cxn ang="0">
                    <a:pos x="765" y="84"/>
                  </a:cxn>
                  <a:cxn ang="0">
                    <a:pos x="807" y="114"/>
                  </a:cxn>
                  <a:cxn ang="0">
                    <a:pos x="837" y="144"/>
                  </a:cxn>
                  <a:cxn ang="0">
                    <a:pos x="861" y="180"/>
                  </a:cxn>
                  <a:cxn ang="0">
                    <a:pos x="873" y="216"/>
                  </a:cxn>
                  <a:cxn ang="0">
                    <a:pos x="879" y="258"/>
                  </a:cxn>
                  <a:cxn ang="0">
                    <a:pos x="873" y="311"/>
                  </a:cxn>
                  <a:cxn ang="0">
                    <a:pos x="843" y="359"/>
                  </a:cxn>
                  <a:cxn ang="0">
                    <a:pos x="807" y="401"/>
                  </a:cxn>
                  <a:cxn ang="0">
                    <a:pos x="753" y="443"/>
                  </a:cxn>
                  <a:cxn ang="0">
                    <a:pos x="694" y="473"/>
                  </a:cxn>
                  <a:cxn ang="0">
                    <a:pos x="622" y="497"/>
                  </a:cxn>
                  <a:cxn ang="0">
                    <a:pos x="538" y="509"/>
                  </a:cxn>
                  <a:cxn ang="0">
                    <a:pos x="455" y="515"/>
                  </a:cxn>
                  <a:cxn ang="0">
                    <a:pos x="371" y="509"/>
                  </a:cxn>
                  <a:cxn ang="0">
                    <a:pos x="287" y="497"/>
                  </a:cxn>
                  <a:cxn ang="0">
                    <a:pos x="215" y="473"/>
                  </a:cxn>
                  <a:cxn ang="0">
                    <a:pos x="156" y="443"/>
                  </a:cxn>
                  <a:cxn ang="0">
                    <a:pos x="102" y="401"/>
                  </a:cxn>
                  <a:cxn ang="0">
                    <a:pos x="66" y="359"/>
                  </a:cxn>
                  <a:cxn ang="0">
                    <a:pos x="36" y="311"/>
                  </a:cxn>
                  <a:cxn ang="0">
                    <a:pos x="30" y="258"/>
                  </a:cxn>
                  <a:cxn ang="0">
                    <a:pos x="36" y="222"/>
                  </a:cxn>
                  <a:cxn ang="0">
                    <a:pos x="48" y="186"/>
                  </a:cxn>
                  <a:cxn ang="0">
                    <a:pos x="66" y="156"/>
                  </a:cxn>
                  <a:cxn ang="0">
                    <a:pos x="90" y="126"/>
                  </a:cxn>
                  <a:cxn ang="0">
                    <a:pos x="66" y="114"/>
                  </a:cxn>
                  <a:cxn ang="0">
                    <a:pos x="36" y="144"/>
                  </a:cxn>
                  <a:cxn ang="0">
                    <a:pos x="18" y="180"/>
                  </a:cxn>
                  <a:cxn ang="0">
                    <a:pos x="6" y="216"/>
                  </a:cxn>
                  <a:cxn ang="0">
                    <a:pos x="0" y="258"/>
                  </a:cxn>
                  <a:cxn ang="0">
                    <a:pos x="12" y="311"/>
                  </a:cxn>
                  <a:cxn ang="0">
                    <a:pos x="36" y="365"/>
                  </a:cxn>
                  <a:cxn ang="0">
                    <a:pos x="78" y="413"/>
                  </a:cxn>
                  <a:cxn ang="0">
                    <a:pos x="132" y="449"/>
                  </a:cxn>
                  <a:cxn ang="0">
                    <a:pos x="203" y="485"/>
                  </a:cxn>
                  <a:cxn ang="0">
                    <a:pos x="275" y="509"/>
                  </a:cxn>
                  <a:cxn ang="0">
                    <a:pos x="365" y="527"/>
                  </a:cxn>
                  <a:cxn ang="0">
                    <a:pos x="455" y="533"/>
                  </a:cxn>
                  <a:cxn ang="0">
                    <a:pos x="544" y="527"/>
                  </a:cxn>
                  <a:cxn ang="0">
                    <a:pos x="634" y="509"/>
                  </a:cxn>
                  <a:cxn ang="0">
                    <a:pos x="712" y="485"/>
                  </a:cxn>
                  <a:cxn ang="0">
                    <a:pos x="777" y="449"/>
                  </a:cxn>
                  <a:cxn ang="0">
                    <a:pos x="831" y="413"/>
                  </a:cxn>
                  <a:cxn ang="0">
                    <a:pos x="873" y="365"/>
                  </a:cxn>
                  <a:cxn ang="0">
                    <a:pos x="897" y="311"/>
                  </a:cxn>
                  <a:cxn ang="0">
                    <a:pos x="909" y="258"/>
                  </a:cxn>
                  <a:cxn ang="0">
                    <a:pos x="903" y="216"/>
                  </a:cxn>
                  <a:cxn ang="0">
                    <a:pos x="885" y="174"/>
                  </a:cxn>
                  <a:cxn ang="0">
                    <a:pos x="861" y="132"/>
                  </a:cxn>
                  <a:cxn ang="0">
                    <a:pos x="825" y="102"/>
                  </a:cxn>
                  <a:cxn ang="0">
                    <a:pos x="783" y="66"/>
                  </a:cxn>
                  <a:cxn ang="0">
                    <a:pos x="735" y="42"/>
                  </a:cxn>
                  <a:cxn ang="0">
                    <a:pos x="616" y="0"/>
                  </a:cxn>
                  <a:cxn ang="0">
                    <a:pos x="616" y="0"/>
                  </a:cxn>
                </a:cxnLst>
                <a:rect l="0" t="0" r="r" b="b"/>
                <a:pathLst>
                  <a:path w="909" h="533">
                    <a:moveTo>
                      <a:pt x="616" y="0"/>
                    </a:moveTo>
                    <a:lnTo>
                      <a:pt x="616" y="18"/>
                    </a:lnTo>
                    <a:lnTo>
                      <a:pt x="724" y="60"/>
                    </a:lnTo>
                    <a:lnTo>
                      <a:pt x="765" y="84"/>
                    </a:lnTo>
                    <a:lnTo>
                      <a:pt x="807" y="114"/>
                    </a:lnTo>
                    <a:lnTo>
                      <a:pt x="837" y="144"/>
                    </a:lnTo>
                    <a:lnTo>
                      <a:pt x="861" y="180"/>
                    </a:lnTo>
                    <a:lnTo>
                      <a:pt x="873" y="216"/>
                    </a:lnTo>
                    <a:lnTo>
                      <a:pt x="879" y="258"/>
                    </a:lnTo>
                    <a:lnTo>
                      <a:pt x="873" y="311"/>
                    </a:lnTo>
                    <a:lnTo>
                      <a:pt x="843" y="359"/>
                    </a:lnTo>
                    <a:lnTo>
                      <a:pt x="807" y="401"/>
                    </a:lnTo>
                    <a:lnTo>
                      <a:pt x="753" y="443"/>
                    </a:lnTo>
                    <a:lnTo>
                      <a:pt x="694" y="473"/>
                    </a:lnTo>
                    <a:lnTo>
                      <a:pt x="622" y="497"/>
                    </a:lnTo>
                    <a:lnTo>
                      <a:pt x="538" y="509"/>
                    </a:lnTo>
                    <a:lnTo>
                      <a:pt x="455" y="515"/>
                    </a:lnTo>
                    <a:lnTo>
                      <a:pt x="371" y="509"/>
                    </a:lnTo>
                    <a:lnTo>
                      <a:pt x="287" y="497"/>
                    </a:lnTo>
                    <a:lnTo>
                      <a:pt x="215" y="473"/>
                    </a:lnTo>
                    <a:lnTo>
                      <a:pt x="156" y="443"/>
                    </a:lnTo>
                    <a:lnTo>
                      <a:pt x="102" y="401"/>
                    </a:lnTo>
                    <a:lnTo>
                      <a:pt x="66" y="359"/>
                    </a:lnTo>
                    <a:lnTo>
                      <a:pt x="36" y="311"/>
                    </a:lnTo>
                    <a:lnTo>
                      <a:pt x="30" y="258"/>
                    </a:lnTo>
                    <a:lnTo>
                      <a:pt x="36" y="222"/>
                    </a:lnTo>
                    <a:lnTo>
                      <a:pt x="48" y="186"/>
                    </a:lnTo>
                    <a:lnTo>
                      <a:pt x="66" y="156"/>
                    </a:lnTo>
                    <a:lnTo>
                      <a:pt x="90" y="126"/>
                    </a:lnTo>
                    <a:lnTo>
                      <a:pt x="66" y="114"/>
                    </a:lnTo>
                    <a:lnTo>
                      <a:pt x="36" y="144"/>
                    </a:lnTo>
                    <a:lnTo>
                      <a:pt x="18" y="180"/>
                    </a:lnTo>
                    <a:lnTo>
                      <a:pt x="6" y="216"/>
                    </a:lnTo>
                    <a:lnTo>
                      <a:pt x="0" y="258"/>
                    </a:lnTo>
                    <a:lnTo>
                      <a:pt x="12" y="311"/>
                    </a:lnTo>
                    <a:lnTo>
                      <a:pt x="36" y="365"/>
                    </a:lnTo>
                    <a:lnTo>
                      <a:pt x="78" y="413"/>
                    </a:lnTo>
                    <a:lnTo>
                      <a:pt x="132" y="449"/>
                    </a:lnTo>
                    <a:lnTo>
                      <a:pt x="203" y="485"/>
                    </a:lnTo>
                    <a:lnTo>
                      <a:pt x="275" y="509"/>
                    </a:lnTo>
                    <a:lnTo>
                      <a:pt x="365" y="527"/>
                    </a:lnTo>
                    <a:lnTo>
                      <a:pt x="455" y="533"/>
                    </a:lnTo>
                    <a:lnTo>
                      <a:pt x="544" y="527"/>
                    </a:lnTo>
                    <a:lnTo>
                      <a:pt x="634" y="509"/>
                    </a:lnTo>
                    <a:lnTo>
                      <a:pt x="712" y="485"/>
                    </a:lnTo>
                    <a:lnTo>
                      <a:pt x="777" y="449"/>
                    </a:lnTo>
                    <a:lnTo>
                      <a:pt x="831" y="413"/>
                    </a:lnTo>
                    <a:lnTo>
                      <a:pt x="873" y="365"/>
                    </a:lnTo>
                    <a:lnTo>
                      <a:pt x="897" y="311"/>
                    </a:lnTo>
                    <a:lnTo>
                      <a:pt x="909" y="258"/>
                    </a:lnTo>
                    <a:lnTo>
                      <a:pt x="903" y="216"/>
                    </a:lnTo>
                    <a:lnTo>
                      <a:pt x="885" y="174"/>
                    </a:lnTo>
                    <a:lnTo>
                      <a:pt x="861" y="132"/>
                    </a:lnTo>
                    <a:lnTo>
                      <a:pt x="825" y="102"/>
                    </a:lnTo>
                    <a:lnTo>
                      <a:pt x="783" y="66"/>
                    </a:lnTo>
                    <a:lnTo>
                      <a:pt x="735" y="42"/>
                    </a:lnTo>
                    <a:lnTo>
                      <a:pt x="616" y="0"/>
                    </a:lnTo>
                    <a:lnTo>
                      <a:pt x="61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1" name="Freeform 45"/>
              <p:cNvSpPr>
                <a:spLocks/>
              </p:cNvSpPr>
              <p:nvPr/>
            </p:nvSpPr>
            <p:spPr bwMode="hidden">
              <a:xfrm>
                <a:off x="4564" y="3492"/>
                <a:ext cx="365" cy="66"/>
              </a:xfrm>
              <a:custGeom>
                <a:avLst/>
                <a:gdLst/>
                <a:ahLst/>
                <a:cxnLst>
                  <a:cxn ang="0">
                    <a:pos x="240" y="18"/>
                  </a:cxn>
                  <a:cxn ang="0">
                    <a:pos x="299" y="24"/>
                  </a:cxn>
                  <a:cxn ang="0">
                    <a:pos x="359" y="30"/>
                  </a:cxn>
                  <a:cxn ang="0">
                    <a:pos x="365" y="12"/>
                  </a:cxn>
                  <a:cxn ang="0">
                    <a:pos x="305" y="6"/>
                  </a:cxn>
                  <a:cxn ang="0">
                    <a:pos x="240" y="0"/>
                  </a:cxn>
                  <a:cxn ang="0">
                    <a:pos x="174" y="6"/>
                  </a:cxn>
                  <a:cxn ang="0">
                    <a:pos x="114" y="12"/>
                  </a:cxn>
                  <a:cxn ang="0">
                    <a:pos x="0" y="42"/>
                  </a:cxn>
                  <a:cxn ang="0">
                    <a:pos x="0" y="66"/>
                  </a:cxn>
                  <a:cxn ang="0">
                    <a:pos x="54" y="48"/>
                  </a:cxn>
                  <a:cxn ang="0">
                    <a:pos x="114" y="30"/>
                  </a:cxn>
                  <a:cxn ang="0">
                    <a:pos x="174" y="24"/>
                  </a:cxn>
                  <a:cxn ang="0">
                    <a:pos x="240" y="18"/>
                  </a:cxn>
                  <a:cxn ang="0">
                    <a:pos x="240" y="18"/>
                  </a:cxn>
                </a:cxnLst>
                <a:rect l="0" t="0" r="r" b="b"/>
                <a:pathLst>
                  <a:path w="365" h="66">
                    <a:moveTo>
                      <a:pt x="240" y="18"/>
                    </a:moveTo>
                    <a:lnTo>
                      <a:pt x="299" y="24"/>
                    </a:lnTo>
                    <a:lnTo>
                      <a:pt x="359" y="30"/>
                    </a:lnTo>
                    <a:lnTo>
                      <a:pt x="365" y="12"/>
                    </a:lnTo>
                    <a:lnTo>
                      <a:pt x="305" y="6"/>
                    </a:lnTo>
                    <a:lnTo>
                      <a:pt x="240" y="0"/>
                    </a:lnTo>
                    <a:lnTo>
                      <a:pt x="174" y="6"/>
                    </a:lnTo>
                    <a:lnTo>
                      <a:pt x="114" y="12"/>
                    </a:lnTo>
                    <a:lnTo>
                      <a:pt x="0" y="42"/>
                    </a:lnTo>
                    <a:lnTo>
                      <a:pt x="0" y="66"/>
                    </a:lnTo>
                    <a:lnTo>
                      <a:pt x="54" y="48"/>
                    </a:lnTo>
                    <a:lnTo>
                      <a:pt x="114" y="30"/>
                    </a:lnTo>
                    <a:lnTo>
                      <a:pt x="174" y="24"/>
                    </a:lnTo>
                    <a:lnTo>
                      <a:pt x="240" y="18"/>
                    </a:lnTo>
                    <a:lnTo>
                      <a:pt x="240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2" name="Freeform 46"/>
              <p:cNvSpPr>
                <a:spLocks/>
              </p:cNvSpPr>
              <p:nvPr/>
            </p:nvSpPr>
            <p:spPr bwMode="hidden">
              <a:xfrm>
                <a:off x="4463" y="3558"/>
                <a:ext cx="66" cy="48"/>
              </a:xfrm>
              <a:custGeom>
                <a:avLst/>
                <a:gdLst/>
                <a:ahLst/>
                <a:cxnLst>
                  <a:cxn ang="0">
                    <a:pos x="66" y="18"/>
                  </a:cxn>
                  <a:cxn ang="0">
                    <a:pos x="48" y="0"/>
                  </a:cxn>
                  <a:cxn ang="0">
                    <a:pos x="24" y="12"/>
                  </a:cxn>
                  <a:cxn ang="0">
                    <a:pos x="0" y="30"/>
                  </a:cxn>
                  <a:cxn ang="0">
                    <a:pos x="12" y="48"/>
                  </a:cxn>
                  <a:cxn ang="0">
                    <a:pos x="42" y="30"/>
                  </a:cxn>
                  <a:cxn ang="0">
                    <a:pos x="66" y="18"/>
                  </a:cxn>
                  <a:cxn ang="0">
                    <a:pos x="66" y="18"/>
                  </a:cxn>
                </a:cxnLst>
                <a:rect l="0" t="0" r="r" b="b"/>
                <a:pathLst>
                  <a:path w="66" h="48">
                    <a:moveTo>
                      <a:pt x="66" y="18"/>
                    </a:moveTo>
                    <a:lnTo>
                      <a:pt x="48" y="0"/>
                    </a:lnTo>
                    <a:lnTo>
                      <a:pt x="24" y="12"/>
                    </a:lnTo>
                    <a:lnTo>
                      <a:pt x="0" y="30"/>
                    </a:lnTo>
                    <a:lnTo>
                      <a:pt x="12" y="48"/>
                    </a:lnTo>
                    <a:lnTo>
                      <a:pt x="42" y="30"/>
                    </a:lnTo>
                    <a:lnTo>
                      <a:pt x="66" y="18"/>
                    </a:lnTo>
                    <a:lnTo>
                      <a:pt x="66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3" name="Oval 47"/>
              <p:cNvSpPr>
                <a:spLocks noChangeArrowheads="1"/>
              </p:cNvSpPr>
              <p:nvPr/>
            </p:nvSpPr>
            <p:spPr bwMode="hidden">
              <a:xfrm>
                <a:off x="4546" y="3608"/>
                <a:ext cx="518" cy="31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4" name="Oval 48"/>
              <p:cNvSpPr>
                <a:spLocks noChangeArrowheads="1"/>
              </p:cNvSpPr>
              <p:nvPr/>
            </p:nvSpPr>
            <p:spPr bwMode="hidden">
              <a:xfrm>
                <a:off x="4578" y="3630"/>
                <a:ext cx="446" cy="27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5" name="Oval 49"/>
              <p:cNvSpPr>
                <a:spLocks noChangeArrowheads="1"/>
              </p:cNvSpPr>
              <p:nvPr/>
            </p:nvSpPr>
            <p:spPr bwMode="hidden">
              <a:xfrm>
                <a:off x="4610" y="3650"/>
                <a:ext cx="386" cy="233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6" name="Oval 50"/>
              <p:cNvSpPr>
                <a:spLocks noChangeArrowheads="1"/>
              </p:cNvSpPr>
              <p:nvPr/>
            </p:nvSpPr>
            <p:spPr bwMode="hidden">
              <a:xfrm>
                <a:off x="4654" y="3678"/>
                <a:ext cx="298" cy="1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7" name="Oval 51"/>
              <p:cNvSpPr>
                <a:spLocks noChangeArrowheads="1"/>
              </p:cNvSpPr>
              <p:nvPr/>
            </p:nvSpPr>
            <p:spPr bwMode="hidden">
              <a:xfrm>
                <a:off x="4690" y="3698"/>
                <a:ext cx="222" cy="139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8" name="Oval 52"/>
              <p:cNvSpPr>
                <a:spLocks noChangeArrowheads="1"/>
              </p:cNvSpPr>
              <p:nvPr/>
            </p:nvSpPr>
            <p:spPr bwMode="hidden">
              <a:xfrm>
                <a:off x="4738" y="3728"/>
                <a:ext cx="126" cy="8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grpSp>
          <p:nvGrpSpPr>
            <p:cNvPr id="9" name="Group 53"/>
            <p:cNvGrpSpPr>
              <a:grpSpLocks/>
            </p:cNvGrpSpPr>
            <p:nvPr userDrawn="1"/>
          </p:nvGrpSpPr>
          <p:grpSpPr bwMode="auto">
            <a:xfrm>
              <a:off x="5280" y="3024"/>
              <a:ext cx="425" cy="258"/>
              <a:chOff x="5280" y="3024"/>
              <a:chExt cx="425" cy="258"/>
            </a:xfrm>
          </p:grpSpPr>
          <p:sp>
            <p:nvSpPr>
              <p:cNvPr id="10" name="Freeform 54"/>
              <p:cNvSpPr>
                <a:spLocks/>
              </p:cNvSpPr>
              <p:nvPr/>
            </p:nvSpPr>
            <p:spPr bwMode="hidden">
              <a:xfrm>
                <a:off x="5280" y="3186"/>
                <a:ext cx="383" cy="96"/>
              </a:xfrm>
              <a:custGeom>
                <a:avLst/>
                <a:gdLst/>
                <a:ahLst/>
                <a:cxnLst>
                  <a:cxn ang="0">
                    <a:pos x="209" y="96"/>
                  </a:cxn>
                  <a:cxn ang="0">
                    <a:pos x="143" y="90"/>
                  </a:cxn>
                  <a:cxn ang="0">
                    <a:pos x="83" y="66"/>
                  </a:cxn>
                  <a:cxn ang="0">
                    <a:pos x="35" y="36"/>
                  </a:cxn>
                  <a:cxn ang="0">
                    <a:pos x="6" y="0"/>
                  </a:cxn>
                  <a:cxn ang="0">
                    <a:pos x="0" y="6"/>
                  </a:cxn>
                  <a:cxn ang="0">
                    <a:pos x="29" y="42"/>
                  </a:cxn>
                  <a:cxn ang="0">
                    <a:pos x="77" y="72"/>
                  </a:cxn>
                  <a:cxn ang="0">
                    <a:pos x="137" y="90"/>
                  </a:cxn>
                  <a:cxn ang="0">
                    <a:pos x="209" y="96"/>
                  </a:cxn>
                  <a:cxn ang="0">
                    <a:pos x="263" y="90"/>
                  </a:cxn>
                  <a:cxn ang="0">
                    <a:pos x="311" y="84"/>
                  </a:cxn>
                  <a:cxn ang="0">
                    <a:pos x="352" y="66"/>
                  </a:cxn>
                  <a:cxn ang="0">
                    <a:pos x="382" y="42"/>
                  </a:cxn>
                  <a:cxn ang="0">
                    <a:pos x="376" y="42"/>
                  </a:cxn>
                  <a:cxn ang="0">
                    <a:pos x="346" y="66"/>
                  </a:cxn>
                  <a:cxn ang="0">
                    <a:pos x="305" y="78"/>
                  </a:cxn>
                  <a:cxn ang="0">
                    <a:pos x="263" y="90"/>
                  </a:cxn>
                  <a:cxn ang="0">
                    <a:pos x="209" y="96"/>
                  </a:cxn>
                  <a:cxn ang="0">
                    <a:pos x="209" y="96"/>
                  </a:cxn>
                </a:cxnLst>
                <a:rect l="0" t="0" r="r" b="b"/>
                <a:pathLst>
                  <a:path w="382" h="96">
                    <a:moveTo>
                      <a:pt x="209" y="96"/>
                    </a:moveTo>
                    <a:lnTo>
                      <a:pt x="143" y="90"/>
                    </a:lnTo>
                    <a:lnTo>
                      <a:pt x="83" y="66"/>
                    </a:lnTo>
                    <a:lnTo>
                      <a:pt x="35" y="36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9" y="42"/>
                    </a:lnTo>
                    <a:lnTo>
                      <a:pt x="77" y="72"/>
                    </a:lnTo>
                    <a:lnTo>
                      <a:pt x="137" y="90"/>
                    </a:lnTo>
                    <a:lnTo>
                      <a:pt x="209" y="96"/>
                    </a:lnTo>
                    <a:lnTo>
                      <a:pt x="263" y="90"/>
                    </a:lnTo>
                    <a:lnTo>
                      <a:pt x="311" y="84"/>
                    </a:lnTo>
                    <a:lnTo>
                      <a:pt x="352" y="66"/>
                    </a:lnTo>
                    <a:lnTo>
                      <a:pt x="382" y="42"/>
                    </a:lnTo>
                    <a:lnTo>
                      <a:pt x="376" y="42"/>
                    </a:lnTo>
                    <a:lnTo>
                      <a:pt x="346" y="66"/>
                    </a:lnTo>
                    <a:lnTo>
                      <a:pt x="305" y="78"/>
                    </a:lnTo>
                    <a:lnTo>
                      <a:pt x="263" y="90"/>
                    </a:lnTo>
                    <a:lnTo>
                      <a:pt x="209" y="96"/>
                    </a:lnTo>
                    <a:lnTo>
                      <a:pt x="209" y="9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" name="Freeform 55"/>
              <p:cNvSpPr>
                <a:spLocks/>
              </p:cNvSpPr>
              <p:nvPr/>
            </p:nvSpPr>
            <p:spPr bwMode="hidden">
              <a:xfrm>
                <a:off x="5315" y="3024"/>
                <a:ext cx="258" cy="54"/>
              </a:xfrm>
              <a:custGeom>
                <a:avLst/>
                <a:gdLst/>
                <a:ahLst/>
                <a:cxnLst>
                  <a:cxn ang="0">
                    <a:pos x="174" y="0"/>
                  </a:cxn>
                  <a:cxn ang="0">
                    <a:pos x="216" y="6"/>
                  </a:cxn>
                  <a:cxn ang="0">
                    <a:pos x="258" y="12"/>
                  </a:cxn>
                  <a:cxn ang="0">
                    <a:pos x="252" y="6"/>
                  </a:cxn>
                  <a:cxn ang="0">
                    <a:pos x="216" y="0"/>
                  </a:cxn>
                  <a:cxn ang="0">
                    <a:pos x="174" y="0"/>
                  </a:cxn>
                  <a:cxn ang="0">
                    <a:pos x="120" y="6"/>
                  </a:cxn>
                  <a:cxn ang="0">
                    <a:pos x="78" y="12"/>
                  </a:cxn>
                  <a:cxn ang="0">
                    <a:pos x="36" y="30"/>
                  </a:cxn>
                  <a:cxn ang="0">
                    <a:pos x="0" y="48"/>
                  </a:cxn>
                  <a:cxn ang="0">
                    <a:pos x="6" y="54"/>
                  </a:cxn>
                  <a:cxn ang="0">
                    <a:pos x="36" y="36"/>
                  </a:cxn>
                  <a:cxn ang="0">
                    <a:pos x="78" y="18"/>
                  </a:cxn>
                  <a:cxn ang="0">
                    <a:pos x="120" y="6"/>
                  </a:cxn>
                  <a:cxn ang="0">
                    <a:pos x="174" y="0"/>
                  </a:cxn>
                  <a:cxn ang="0">
                    <a:pos x="174" y="0"/>
                  </a:cxn>
                </a:cxnLst>
                <a:rect l="0" t="0" r="r" b="b"/>
                <a:pathLst>
                  <a:path w="258" h="54">
                    <a:moveTo>
                      <a:pt x="174" y="0"/>
                    </a:moveTo>
                    <a:lnTo>
                      <a:pt x="216" y="6"/>
                    </a:lnTo>
                    <a:lnTo>
                      <a:pt x="258" y="12"/>
                    </a:lnTo>
                    <a:lnTo>
                      <a:pt x="252" y="6"/>
                    </a:lnTo>
                    <a:lnTo>
                      <a:pt x="216" y="0"/>
                    </a:lnTo>
                    <a:lnTo>
                      <a:pt x="174" y="0"/>
                    </a:lnTo>
                    <a:lnTo>
                      <a:pt x="120" y="6"/>
                    </a:lnTo>
                    <a:lnTo>
                      <a:pt x="78" y="12"/>
                    </a:lnTo>
                    <a:lnTo>
                      <a:pt x="36" y="30"/>
                    </a:lnTo>
                    <a:lnTo>
                      <a:pt x="0" y="48"/>
                    </a:lnTo>
                    <a:lnTo>
                      <a:pt x="6" y="54"/>
                    </a:lnTo>
                    <a:lnTo>
                      <a:pt x="36" y="36"/>
                    </a:lnTo>
                    <a:lnTo>
                      <a:pt x="78" y="18"/>
                    </a:lnTo>
                    <a:lnTo>
                      <a:pt x="120" y="6"/>
                    </a:lnTo>
                    <a:lnTo>
                      <a:pt x="174" y="0"/>
                    </a:lnTo>
                    <a:lnTo>
                      <a:pt x="17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2" name="Freeform 56"/>
              <p:cNvSpPr>
                <a:spLocks/>
              </p:cNvSpPr>
              <p:nvPr/>
            </p:nvSpPr>
            <p:spPr bwMode="hidden">
              <a:xfrm>
                <a:off x="5645" y="3066"/>
                <a:ext cx="60" cy="156"/>
              </a:xfrm>
              <a:custGeom>
                <a:avLst/>
                <a:gdLst/>
                <a:ahLst/>
                <a:cxnLst>
                  <a:cxn ang="0">
                    <a:pos x="54" y="90"/>
                  </a:cxn>
                  <a:cxn ang="0">
                    <a:pos x="48" y="126"/>
                  </a:cxn>
                  <a:cxn ang="0">
                    <a:pos x="24" y="156"/>
                  </a:cxn>
                  <a:cxn ang="0">
                    <a:pos x="30" y="156"/>
                  </a:cxn>
                  <a:cxn ang="0">
                    <a:pos x="54" y="126"/>
                  </a:cxn>
                  <a:cxn ang="0">
                    <a:pos x="60" y="90"/>
                  </a:cxn>
                  <a:cxn ang="0">
                    <a:pos x="54" y="66"/>
                  </a:cxn>
                  <a:cxn ang="0">
                    <a:pos x="48" y="42"/>
                  </a:cxn>
                  <a:cxn ang="0">
                    <a:pos x="30" y="18"/>
                  </a:cxn>
                  <a:cxn ang="0">
                    <a:pos x="6" y="0"/>
                  </a:cxn>
                  <a:cxn ang="0">
                    <a:pos x="0" y="6"/>
                  </a:cxn>
                  <a:cxn ang="0">
                    <a:pos x="24" y="24"/>
                  </a:cxn>
                  <a:cxn ang="0">
                    <a:pos x="42" y="42"/>
                  </a:cxn>
                  <a:cxn ang="0">
                    <a:pos x="48" y="66"/>
                  </a:cxn>
                  <a:cxn ang="0">
                    <a:pos x="54" y="90"/>
                  </a:cxn>
                  <a:cxn ang="0">
                    <a:pos x="54" y="90"/>
                  </a:cxn>
                </a:cxnLst>
                <a:rect l="0" t="0" r="r" b="b"/>
                <a:pathLst>
                  <a:path w="60" h="156">
                    <a:moveTo>
                      <a:pt x="54" y="90"/>
                    </a:moveTo>
                    <a:lnTo>
                      <a:pt x="48" y="126"/>
                    </a:lnTo>
                    <a:lnTo>
                      <a:pt x="24" y="156"/>
                    </a:lnTo>
                    <a:lnTo>
                      <a:pt x="30" y="156"/>
                    </a:lnTo>
                    <a:lnTo>
                      <a:pt x="54" y="126"/>
                    </a:lnTo>
                    <a:lnTo>
                      <a:pt x="60" y="90"/>
                    </a:lnTo>
                    <a:lnTo>
                      <a:pt x="54" y="66"/>
                    </a:lnTo>
                    <a:lnTo>
                      <a:pt x="48" y="42"/>
                    </a:lnTo>
                    <a:lnTo>
                      <a:pt x="30" y="18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4" y="24"/>
                    </a:lnTo>
                    <a:lnTo>
                      <a:pt x="42" y="42"/>
                    </a:lnTo>
                    <a:lnTo>
                      <a:pt x="48" y="66"/>
                    </a:lnTo>
                    <a:lnTo>
                      <a:pt x="54" y="90"/>
                    </a:lnTo>
                    <a:lnTo>
                      <a:pt x="54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3" name="Freeform 57"/>
              <p:cNvSpPr>
                <a:spLocks/>
              </p:cNvSpPr>
              <p:nvPr/>
            </p:nvSpPr>
            <p:spPr bwMode="hidden">
              <a:xfrm>
                <a:off x="5375" y="3246"/>
                <a:ext cx="192" cy="18"/>
              </a:xfrm>
              <a:custGeom>
                <a:avLst/>
                <a:gdLst/>
                <a:ahLst/>
                <a:cxnLst>
                  <a:cxn ang="0">
                    <a:pos x="114" y="12"/>
                  </a:cxn>
                  <a:cxn ang="0">
                    <a:pos x="72" y="6"/>
                  </a:cxn>
                  <a:cxn ang="0">
                    <a:pos x="30" y="0"/>
                  </a:cxn>
                  <a:cxn ang="0">
                    <a:pos x="0" y="0"/>
                  </a:cxn>
                  <a:cxn ang="0">
                    <a:pos x="54" y="12"/>
                  </a:cxn>
                  <a:cxn ang="0">
                    <a:pos x="114" y="18"/>
                  </a:cxn>
                  <a:cxn ang="0">
                    <a:pos x="156" y="18"/>
                  </a:cxn>
                  <a:cxn ang="0">
                    <a:pos x="192" y="12"/>
                  </a:cxn>
                  <a:cxn ang="0">
                    <a:pos x="186" y="0"/>
                  </a:cxn>
                  <a:cxn ang="0">
                    <a:pos x="150" y="6"/>
                  </a:cxn>
                  <a:cxn ang="0">
                    <a:pos x="114" y="12"/>
                  </a:cxn>
                  <a:cxn ang="0">
                    <a:pos x="114" y="12"/>
                  </a:cxn>
                </a:cxnLst>
                <a:rect l="0" t="0" r="r" b="b"/>
                <a:pathLst>
                  <a:path w="192" h="18">
                    <a:moveTo>
                      <a:pt x="114" y="12"/>
                    </a:moveTo>
                    <a:lnTo>
                      <a:pt x="72" y="6"/>
                    </a:lnTo>
                    <a:lnTo>
                      <a:pt x="30" y="0"/>
                    </a:lnTo>
                    <a:lnTo>
                      <a:pt x="0" y="0"/>
                    </a:lnTo>
                    <a:lnTo>
                      <a:pt x="54" y="12"/>
                    </a:lnTo>
                    <a:lnTo>
                      <a:pt x="114" y="18"/>
                    </a:lnTo>
                    <a:lnTo>
                      <a:pt x="156" y="18"/>
                    </a:lnTo>
                    <a:lnTo>
                      <a:pt x="192" y="12"/>
                    </a:lnTo>
                    <a:lnTo>
                      <a:pt x="186" y="0"/>
                    </a:lnTo>
                    <a:lnTo>
                      <a:pt x="150" y="6"/>
                    </a:lnTo>
                    <a:lnTo>
                      <a:pt x="114" y="12"/>
                    </a:lnTo>
                    <a:lnTo>
                      <a:pt x="114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4" name="Freeform 58"/>
              <p:cNvSpPr>
                <a:spLocks/>
              </p:cNvSpPr>
              <p:nvPr/>
            </p:nvSpPr>
            <p:spPr bwMode="hidden">
              <a:xfrm>
                <a:off x="5304" y="3042"/>
                <a:ext cx="161" cy="186"/>
              </a:xfrm>
              <a:custGeom>
                <a:avLst/>
                <a:gdLst/>
                <a:ahLst/>
                <a:cxnLst>
                  <a:cxn ang="0">
                    <a:pos x="11" y="114"/>
                  </a:cxn>
                  <a:cxn ang="0">
                    <a:pos x="17" y="96"/>
                  </a:cxn>
                  <a:cxn ang="0">
                    <a:pos x="23" y="78"/>
                  </a:cxn>
                  <a:cxn ang="0">
                    <a:pos x="53" y="42"/>
                  </a:cxn>
                  <a:cxn ang="0">
                    <a:pos x="101" y="18"/>
                  </a:cxn>
                  <a:cxn ang="0">
                    <a:pos x="155" y="6"/>
                  </a:cxn>
                  <a:cxn ang="0">
                    <a:pos x="161" y="0"/>
                  </a:cxn>
                  <a:cxn ang="0">
                    <a:pos x="95" y="12"/>
                  </a:cxn>
                  <a:cxn ang="0">
                    <a:pos x="47" y="36"/>
                  </a:cxn>
                  <a:cxn ang="0">
                    <a:pos x="11" y="72"/>
                  </a:cxn>
                  <a:cxn ang="0">
                    <a:pos x="5" y="90"/>
                  </a:cxn>
                  <a:cxn ang="0">
                    <a:pos x="0" y="114"/>
                  </a:cxn>
                  <a:cxn ang="0">
                    <a:pos x="11" y="150"/>
                  </a:cxn>
                  <a:cxn ang="0">
                    <a:pos x="23" y="168"/>
                  </a:cxn>
                  <a:cxn ang="0">
                    <a:pos x="41" y="186"/>
                  </a:cxn>
                  <a:cxn ang="0">
                    <a:pos x="65" y="186"/>
                  </a:cxn>
                  <a:cxn ang="0">
                    <a:pos x="41" y="168"/>
                  </a:cxn>
                  <a:cxn ang="0">
                    <a:pos x="23" y="150"/>
                  </a:cxn>
                  <a:cxn ang="0">
                    <a:pos x="17" y="132"/>
                  </a:cxn>
                  <a:cxn ang="0">
                    <a:pos x="11" y="114"/>
                  </a:cxn>
                  <a:cxn ang="0">
                    <a:pos x="11" y="114"/>
                  </a:cxn>
                </a:cxnLst>
                <a:rect l="0" t="0" r="r" b="b"/>
                <a:pathLst>
                  <a:path w="161" h="186">
                    <a:moveTo>
                      <a:pt x="11" y="114"/>
                    </a:moveTo>
                    <a:lnTo>
                      <a:pt x="17" y="96"/>
                    </a:lnTo>
                    <a:lnTo>
                      <a:pt x="23" y="78"/>
                    </a:lnTo>
                    <a:lnTo>
                      <a:pt x="53" y="42"/>
                    </a:lnTo>
                    <a:lnTo>
                      <a:pt x="101" y="18"/>
                    </a:lnTo>
                    <a:lnTo>
                      <a:pt x="155" y="6"/>
                    </a:lnTo>
                    <a:lnTo>
                      <a:pt x="161" y="0"/>
                    </a:lnTo>
                    <a:lnTo>
                      <a:pt x="95" y="12"/>
                    </a:lnTo>
                    <a:lnTo>
                      <a:pt x="47" y="36"/>
                    </a:lnTo>
                    <a:lnTo>
                      <a:pt x="11" y="72"/>
                    </a:lnTo>
                    <a:lnTo>
                      <a:pt x="5" y="90"/>
                    </a:lnTo>
                    <a:lnTo>
                      <a:pt x="0" y="114"/>
                    </a:lnTo>
                    <a:lnTo>
                      <a:pt x="11" y="150"/>
                    </a:lnTo>
                    <a:lnTo>
                      <a:pt x="23" y="168"/>
                    </a:lnTo>
                    <a:lnTo>
                      <a:pt x="41" y="186"/>
                    </a:lnTo>
                    <a:lnTo>
                      <a:pt x="65" y="186"/>
                    </a:lnTo>
                    <a:lnTo>
                      <a:pt x="41" y="168"/>
                    </a:lnTo>
                    <a:lnTo>
                      <a:pt x="23" y="150"/>
                    </a:lnTo>
                    <a:lnTo>
                      <a:pt x="17" y="132"/>
                    </a:lnTo>
                    <a:lnTo>
                      <a:pt x="11" y="114"/>
                    </a:lnTo>
                    <a:lnTo>
                      <a:pt x="11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5" name="Freeform 59"/>
              <p:cNvSpPr>
                <a:spLocks/>
              </p:cNvSpPr>
              <p:nvPr/>
            </p:nvSpPr>
            <p:spPr bwMode="hidden">
              <a:xfrm>
                <a:off x="5489" y="3042"/>
                <a:ext cx="186" cy="210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66" y="12"/>
                  </a:cxn>
                  <a:cxn ang="0">
                    <a:pos x="119" y="36"/>
                  </a:cxn>
                  <a:cxn ang="0">
                    <a:pos x="155" y="72"/>
                  </a:cxn>
                  <a:cxn ang="0">
                    <a:pos x="161" y="90"/>
                  </a:cxn>
                  <a:cxn ang="0">
                    <a:pos x="167" y="114"/>
                  </a:cxn>
                  <a:cxn ang="0">
                    <a:pos x="161" y="138"/>
                  </a:cxn>
                  <a:cxn ang="0">
                    <a:pos x="149" y="162"/>
                  </a:cxn>
                  <a:cxn ang="0">
                    <a:pos x="119" y="180"/>
                  </a:cxn>
                  <a:cxn ang="0">
                    <a:pos x="90" y="198"/>
                  </a:cxn>
                  <a:cxn ang="0">
                    <a:pos x="96" y="210"/>
                  </a:cxn>
                  <a:cxn ang="0">
                    <a:pos x="131" y="192"/>
                  </a:cxn>
                  <a:cxn ang="0">
                    <a:pos x="161" y="168"/>
                  </a:cxn>
                  <a:cxn ang="0">
                    <a:pos x="179" y="144"/>
                  </a:cxn>
                  <a:cxn ang="0">
                    <a:pos x="185" y="114"/>
                  </a:cxn>
                  <a:cxn ang="0">
                    <a:pos x="179" y="90"/>
                  </a:cxn>
                  <a:cxn ang="0">
                    <a:pos x="173" y="66"/>
                  </a:cxn>
                  <a:cxn ang="0">
                    <a:pos x="155" y="48"/>
                  </a:cxn>
                  <a:cxn ang="0">
                    <a:pos x="131" y="30"/>
                  </a:cxn>
                  <a:cxn ang="0">
                    <a:pos x="72" y="6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0" y="6"/>
                  </a:cxn>
                </a:cxnLst>
                <a:rect l="0" t="0" r="r" b="b"/>
                <a:pathLst>
                  <a:path w="185" h="210">
                    <a:moveTo>
                      <a:pt x="0" y="6"/>
                    </a:moveTo>
                    <a:lnTo>
                      <a:pt x="66" y="12"/>
                    </a:lnTo>
                    <a:lnTo>
                      <a:pt x="119" y="36"/>
                    </a:lnTo>
                    <a:lnTo>
                      <a:pt x="155" y="72"/>
                    </a:lnTo>
                    <a:lnTo>
                      <a:pt x="161" y="90"/>
                    </a:lnTo>
                    <a:lnTo>
                      <a:pt x="167" y="114"/>
                    </a:lnTo>
                    <a:lnTo>
                      <a:pt x="161" y="138"/>
                    </a:lnTo>
                    <a:lnTo>
                      <a:pt x="149" y="162"/>
                    </a:lnTo>
                    <a:lnTo>
                      <a:pt x="119" y="180"/>
                    </a:lnTo>
                    <a:lnTo>
                      <a:pt x="90" y="198"/>
                    </a:lnTo>
                    <a:lnTo>
                      <a:pt x="96" y="210"/>
                    </a:lnTo>
                    <a:lnTo>
                      <a:pt x="131" y="192"/>
                    </a:lnTo>
                    <a:lnTo>
                      <a:pt x="161" y="168"/>
                    </a:lnTo>
                    <a:lnTo>
                      <a:pt x="179" y="144"/>
                    </a:lnTo>
                    <a:lnTo>
                      <a:pt x="185" y="114"/>
                    </a:lnTo>
                    <a:lnTo>
                      <a:pt x="179" y="90"/>
                    </a:lnTo>
                    <a:lnTo>
                      <a:pt x="173" y="66"/>
                    </a:lnTo>
                    <a:lnTo>
                      <a:pt x="155" y="48"/>
                    </a:lnTo>
                    <a:lnTo>
                      <a:pt x="131" y="30"/>
                    </a:lnTo>
                    <a:lnTo>
                      <a:pt x="72" y="6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0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6" name="Freeform 60"/>
              <p:cNvSpPr>
                <a:spLocks noEditPoints="1"/>
              </p:cNvSpPr>
              <p:nvPr/>
            </p:nvSpPr>
            <p:spPr bwMode="hidden">
              <a:xfrm>
                <a:off x="5345" y="3058"/>
                <a:ext cx="299" cy="186"/>
              </a:xfrm>
              <a:custGeom>
                <a:avLst/>
                <a:gdLst/>
                <a:ahLst/>
                <a:cxnLst>
                  <a:cxn ang="0">
                    <a:pos x="150" y="0"/>
                  </a:cxn>
                  <a:cxn ang="0">
                    <a:pos x="90" y="6"/>
                  </a:cxn>
                  <a:cxn ang="0">
                    <a:pos x="42" y="30"/>
                  </a:cxn>
                  <a:cxn ang="0">
                    <a:pos x="12" y="54"/>
                  </a:cxn>
                  <a:cxn ang="0">
                    <a:pos x="6" y="72"/>
                  </a:cxn>
                  <a:cxn ang="0">
                    <a:pos x="0" y="90"/>
                  </a:cxn>
                  <a:cxn ang="0">
                    <a:pos x="6" y="108"/>
                  </a:cxn>
                  <a:cxn ang="0">
                    <a:pos x="12" y="126"/>
                  </a:cxn>
                  <a:cxn ang="0">
                    <a:pos x="42" y="156"/>
                  </a:cxn>
                  <a:cxn ang="0">
                    <a:pos x="90" y="180"/>
                  </a:cxn>
                  <a:cxn ang="0">
                    <a:pos x="150" y="186"/>
                  </a:cxn>
                  <a:cxn ang="0">
                    <a:pos x="209" y="180"/>
                  </a:cxn>
                  <a:cxn ang="0">
                    <a:pos x="257" y="156"/>
                  </a:cxn>
                  <a:cxn ang="0">
                    <a:pos x="287" y="126"/>
                  </a:cxn>
                  <a:cxn ang="0">
                    <a:pos x="299" y="108"/>
                  </a:cxn>
                  <a:cxn ang="0">
                    <a:pos x="299" y="90"/>
                  </a:cxn>
                  <a:cxn ang="0">
                    <a:pos x="299" y="72"/>
                  </a:cxn>
                  <a:cxn ang="0">
                    <a:pos x="287" y="54"/>
                  </a:cxn>
                  <a:cxn ang="0">
                    <a:pos x="257" y="30"/>
                  </a:cxn>
                  <a:cxn ang="0">
                    <a:pos x="209" y="6"/>
                  </a:cxn>
                  <a:cxn ang="0">
                    <a:pos x="150" y="0"/>
                  </a:cxn>
                  <a:cxn ang="0">
                    <a:pos x="150" y="0"/>
                  </a:cxn>
                  <a:cxn ang="0">
                    <a:pos x="150" y="180"/>
                  </a:cxn>
                  <a:cxn ang="0">
                    <a:pos x="96" y="174"/>
                  </a:cxn>
                  <a:cxn ang="0">
                    <a:pos x="48" y="156"/>
                  </a:cxn>
                  <a:cxn ang="0">
                    <a:pos x="18" y="126"/>
                  </a:cxn>
                  <a:cxn ang="0">
                    <a:pos x="12" y="108"/>
                  </a:cxn>
                  <a:cxn ang="0">
                    <a:pos x="6" y="90"/>
                  </a:cxn>
                  <a:cxn ang="0">
                    <a:pos x="12" y="72"/>
                  </a:cxn>
                  <a:cxn ang="0">
                    <a:pos x="18" y="54"/>
                  </a:cxn>
                  <a:cxn ang="0">
                    <a:pos x="48" y="30"/>
                  </a:cxn>
                  <a:cxn ang="0">
                    <a:pos x="96" y="12"/>
                  </a:cxn>
                  <a:cxn ang="0">
                    <a:pos x="150" y="6"/>
                  </a:cxn>
                  <a:cxn ang="0">
                    <a:pos x="203" y="12"/>
                  </a:cxn>
                  <a:cxn ang="0">
                    <a:pos x="251" y="30"/>
                  </a:cxn>
                  <a:cxn ang="0">
                    <a:pos x="281" y="54"/>
                  </a:cxn>
                  <a:cxn ang="0">
                    <a:pos x="293" y="72"/>
                  </a:cxn>
                  <a:cxn ang="0">
                    <a:pos x="293" y="90"/>
                  </a:cxn>
                  <a:cxn ang="0">
                    <a:pos x="293" y="108"/>
                  </a:cxn>
                  <a:cxn ang="0">
                    <a:pos x="281" y="126"/>
                  </a:cxn>
                  <a:cxn ang="0">
                    <a:pos x="251" y="156"/>
                  </a:cxn>
                  <a:cxn ang="0">
                    <a:pos x="203" y="174"/>
                  </a:cxn>
                  <a:cxn ang="0">
                    <a:pos x="150" y="180"/>
                  </a:cxn>
                  <a:cxn ang="0">
                    <a:pos x="150" y="180"/>
                  </a:cxn>
                </a:cxnLst>
                <a:rect l="0" t="0" r="r" b="b"/>
                <a:pathLst>
                  <a:path w="299" h="186">
                    <a:moveTo>
                      <a:pt x="150" y="0"/>
                    </a:moveTo>
                    <a:lnTo>
                      <a:pt x="90" y="6"/>
                    </a:lnTo>
                    <a:lnTo>
                      <a:pt x="42" y="30"/>
                    </a:lnTo>
                    <a:lnTo>
                      <a:pt x="12" y="54"/>
                    </a:lnTo>
                    <a:lnTo>
                      <a:pt x="6" y="72"/>
                    </a:lnTo>
                    <a:lnTo>
                      <a:pt x="0" y="90"/>
                    </a:lnTo>
                    <a:lnTo>
                      <a:pt x="6" y="108"/>
                    </a:lnTo>
                    <a:lnTo>
                      <a:pt x="12" y="126"/>
                    </a:lnTo>
                    <a:lnTo>
                      <a:pt x="42" y="156"/>
                    </a:lnTo>
                    <a:lnTo>
                      <a:pt x="90" y="180"/>
                    </a:lnTo>
                    <a:lnTo>
                      <a:pt x="150" y="186"/>
                    </a:lnTo>
                    <a:lnTo>
                      <a:pt x="209" y="180"/>
                    </a:lnTo>
                    <a:lnTo>
                      <a:pt x="257" y="156"/>
                    </a:lnTo>
                    <a:lnTo>
                      <a:pt x="287" y="126"/>
                    </a:lnTo>
                    <a:lnTo>
                      <a:pt x="299" y="108"/>
                    </a:lnTo>
                    <a:lnTo>
                      <a:pt x="299" y="90"/>
                    </a:lnTo>
                    <a:lnTo>
                      <a:pt x="299" y="72"/>
                    </a:lnTo>
                    <a:lnTo>
                      <a:pt x="287" y="54"/>
                    </a:lnTo>
                    <a:lnTo>
                      <a:pt x="257" y="30"/>
                    </a:lnTo>
                    <a:lnTo>
                      <a:pt x="209" y="6"/>
                    </a:lnTo>
                    <a:lnTo>
                      <a:pt x="150" y="0"/>
                    </a:lnTo>
                    <a:lnTo>
                      <a:pt x="150" y="0"/>
                    </a:lnTo>
                    <a:close/>
                    <a:moveTo>
                      <a:pt x="150" y="180"/>
                    </a:moveTo>
                    <a:lnTo>
                      <a:pt x="96" y="174"/>
                    </a:lnTo>
                    <a:lnTo>
                      <a:pt x="48" y="156"/>
                    </a:lnTo>
                    <a:lnTo>
                      <a:pt x="18" y="126"/>
                    </a:lnTo>
                    <a:lnTo>
                      <a:pt x="12" y="108"/>
                    </a:lnTo>
                    <a:lnTo>
                      <a:pt x="6" y="90"/>
                    </a:lnTo>
                    <a:lnTo>
                      <a:pt x="12" y="72"/>
                    </a:lnTo>
                    <a:lnTo>
                      <a:pt x="18" y="54"/>
                    </a:lnTo>
                    <a:lnTo>
                      <a:pt x="48" y="30"/>
                    </a:lnTo>
                    <a:lnTo>
                      <a:pt x="96" y="12"/>
                    </a:lnTo>
                    <a:lnTo>
                      <a:pt x="150" y="6"/>
                    </a:lnTo>
                    <a:lnTo>
                      <a:pt x="203" y="12"/>
                    </a:lnTo>
                    <a:lnTo>
                      <a:pt x="251" y="30"/>
                    </a:lnTo>
                    <a:lnTo>
                      <a:pt x="281" y="54"/>
                    </a:lnTo>
                    <a:lnTo>
                      <a:pt x="293" y="72"/>
                    </a:lnTo>
                    <a:lnTo>
                      <a:pt x="293" y="90"/>
                    </a:lnTo>
                    <a:lnTo>
                      <a:pt x="293" y="108"/>
                    </a:lnTo>
                    <a:lnTo>
                      <a:pt x="281" y="126"/>
                    </a:lnTo>
                    <a:lnTo>
                      <a:pt x="251" y="156"/>
                    </a:lnTo>
                    <a:lnTo>
                      <a:pt x="203" y="174"/>
                    </a:lnTo>
                    <a:lnTo>
                      <a:pt x="150" y="180"/>
                    </a:lnTo>
                    <a:lnTo>
                      <a:pt x="150" y="18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grpSp>
            <p:nvGrpSpPr>
              <p:cNvPr id="17" name="Group 61"/>
              <p:cNvGrpSpPr>
                <a:grpSpLocks/>
              </p:cNvGrpSpPr>
              <p:nvPr/>
            </p:nvGrpSpPr>
            <p:grpSpPr bwMode="auto">
              <a:xfrm>
                <a:off x="5381" y="3085"/>
                <a:ext cx="227" cy="132"/>
                <a:chOff x="5381" y="3085"/>
                <a:chExt cx="227" cy="132"/>
              </a:xfrm>
            </p:grpSpPr>
            <p:sp>
              <p:nvSpPr>
                <p:cNvPr id="18" name="Oval 62"/>
                <p:cNvSpPr>
                  <a:spLocks noChangeArrowheads="1"/>
                </p:cNvSpPr>
                <p:nvPr userDrawn="1"/>
              </p:nvSpPr>
              <p:spPr bwMode="hidden">
                <a:xfrm>
                  <a:off x="5381" y="3085"/>
                  <a:ext cx="227" cy="13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19" name="Oval 63"/>
                <p:cNvSpPr>
                  <a:spLocks noChangeArrowheads="1"/>
                </p:cNvSpPr>
                <p:nvPr userDrawn="1"/>
              </p:nvSpPr>
              <p:spPr bwMode="hidden">
                <a:xfrm>
                  <a:off x="5403" y="3099"/>
                  <a:ext cx="182" cy="10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20" name="Oval 64"/>
                <p:cNvSpPr>
                  <a:spLocks noChangeArrowheads="1"/>
                </p:cNvSpPr>
                <p:nvPr userDrawn="1"/>
              </p:nvSpPr>
              <p:spPr bwMode="hidden">
                <a:xfrm>
                  <a:off x="5431" y="3109"/>
                  <a:ext cx="125" cy="8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21" name="Oval 65"/>
                <p:cNvSpPr>
                  <a:spLocks noChangeArrowheads="1"/>
                </p:cNvSpPr>
                <p:nvPr userDrawn="1"/>
              </p:nvSpPr>
              <p:spPr bwMode="hidden">
                <a:xfrm>
                  <a:off x="5458" y="3125"/>
                  <a:ext cx="73" cy="47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</p:grpSp>
        </p:grpSp>
      </p:grpSp>
      <p:sp>
        <p:nvSpPr>
          <p:cNvPr id="17474" name="Rectangle 66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92275"/>
            <a:ext cx="7772400" cy="1736725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17475" name="Rectangle 67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68" name="Rectangle 68"/>
          <p:cNvSpPr>
            <a:spLocks noGrp="1" noChangeArrowheads="1"/>
          </p:cNvSpPr>
          <p:nvPr>
            <p:ph type="dt" sz="quarter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9" name="Rectangle 69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0" name="Rectangle 70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8A350E-E53F-49C0-ACB1-E4FA5662053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4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4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74" grpId="0" autoUpdateAnimBg="0"/>
      <p:bldP spid="17475" grpId="0" build="p" autoUpdateAnimBg="0"/>
    </p:bld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38B5FD-EBA2-4DB1-A419-124187C38F1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E9E378-9D08-4E89-8A53-133EC6BDEBA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6D2F53-4AD7-4FFD-B49E-31FCF82423B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D76CE2-1C86-4E19-9B1B-069CB522F12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362FEE-1F30-484B-BB22-142FF796D3D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26CFAE-3151-43DC-88FC-1E1777AA31D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2A1D39-D387-4166-A133-16E291C1203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C2870B-B00B-4EB9-9B26-9F8A6955B68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08E44E-75C9-41B9-9183-88746A0F25B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254315-3898-4B06-AA1A-89EF752FAA2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4835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483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03FFED-7D59-49A2-9391-D1CFA6D714C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DF70A0-4CFC-4FD5-B9A5-61956B266AC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5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56DCE4-9D9C-4840-B840-20F062104CE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277813"/>
            <a:ext cx="8229600" cy="5848350"/>
          </a:xfrm>
        </p:spPr>
        <p:txBody>
          <a:bodyPr/>
          <a:lstStyle/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3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D83A54-0DAC-45E2-94A1-339BB318BAE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076A27-7714-417D-A236-598D2411761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EBBB77-BC2D-4F90-9BB2-CE593B27BDA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F0E39E-860C-4E81-840B-CFF3B10BF31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F5336F-CEEF-4A63-A5AE-601FF50F0CE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3DDE20-E18A-47D1-B6DE-379BB282B2A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89F0B9-7F00-46C9-9579-602DD5BC7EA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6E7F97-DCEA-4AAE-872D-1CEBBA80AE0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0CAF2D-FEE6-4507-9879-3DD7F3405D5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58FCE1-7673-46EC-8FFD-0BD545AB5C0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C7E616-2CA3-4920-B95D-C81EE3186AA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537ED1-D88A-4A60-9122-D22F3161464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A2E9CC-D606-44E0-85AA-17C509F85F8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5C3228-04AE-42E2-B492-B8733764D16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A2CD11-D882-4DDC-B245-A6CA60A6F2C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37267C-FD42-4D0D-A14C-7DD10736687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0C2C72-67FB-42A5-90FE-717E5B5A803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2BE336-A0B5-4E60-903D-F8F5212BE4E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D57931-90B7-4739-9DB8-8661230558D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slideLayout" Target="../slideLayouts/slideLayout25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slideLayout" Target="../slideLayouts/slideLayout26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4.xml"/><Relationship Id="rId3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3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8.xml"/><Relationship Id="rId1" Type="http://schemas.openxmlformats.org/officeDocument/2006/relationships/slideLayout" Target="../slideLayouts/slideLayout27.xml"/><Relationship Id="rId6" Type="http://schemas.openxmlformats.org/officeDocument/2006/relationships/slideLayout" Target="../slideLayouts/slideLayout32.xml"/><Relationship Id="rId11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2"/>
            </a:gs>
            <a:gs pos="50000">
              <a:schemeClr val="bg1"/>
            </a:gs>
            <a:gs pos="100000">
              <a:schemeClr val="bg2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3800475" y="1789113"/>
            <a:ext cx="5340350" cy="5056187"/>
            <a:chOff x="2394" y="1127"/>
            <a:chExt cx="3364" cy="3185"/>
          </a:xfrm>
        </p:grpSpPr>
        <p:sp>
          <p:nvSpPr>
            <p:cNvPr id="12291" name="Rectangle 3"/>
            <p:cNvSpPr>
              <a:spLocks noChangeArrowheads="1"/>
            </p:cNvSpPr>
            <p:nvPr userDrawn="1"/>
          </p:nvSpPr>
          <p:spPr bwMode="ltGray">
            <a:xfrm>
              <a:off x="4230" y="1365"/>
              <a:ext cx="197" cy="102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292" name="Oval 4"/>
            <p:cNvSpPr>
              <a:spLocks noChangeArrowheads="1"/>
            </p:cNvSpPr>
            <p:nvPr userDrawn="1"/>
          </p:nvSpPr>
          <p:spPr bwMode="ltGray">
            <a:xfrm>
              <a:off x="4299" y="1185"/>
              <a:ext cx="47" cy="47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293" name="Rectangle 5"/>
            <p:cNvSpPr>
              <a:spLocks noChangeArrowheads="1"/>
            </p:cNvSpPr>
            <p:nvPr userDrawn="1"/>
          </p:nvSpPr>
          <p:spPr bwMode="ltGray">
            <a:xfrm rot="995337">
              <a:off x="5205" y="1495"/>
              <a:ext cx="6" cy="207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294" name="Freeform 6"/>
            <p:cNvSpPr>
              <a:spLocks noEditPoints="1"/>
            </p:cNvSpPr>
            <p:nvPr userDrawn="1"/>
          </p:nvSpPr>
          <p:spPr bwMode="ltGray">
            <a:xfrm>
              <a:off x="4871" y="3508"/>
              <a:ext cx="66" cy="96"/>
            </a:xfrm>
            <a:custGeom>
              <a:avLst/>
              <a:gdLst/>
              <a:ahLst/>
              <a:cxnLst>
                <a:cxn ang="0">
                  <a:pos x="18" y="96"/>
                </a:cxn>
                <a:cxn ang="0">
                  <a:pos x="42" y="78"/>
                </a:cxn>
                <a:cxn ang="0">
                  <a:pos x="60" y="60"/>
                </a:cxn>
                <a:cxn ang="0">
                  <a:pos x="66" y="36"/>
                </a:cxn>
                <a:cxn ang="0">
                  <a:pos x="60" y="12"/>
                </a:cxn>
                <a:cxn ang="0">
                  <a:pos x="36" y="0"/>
                </a:cxn>
                <a:cxn ang="0">
                  <a:pos x="24" y="6"/>
                </a:cxn>
                <a:cxn ang="0">
                  <a:pos x="12" y="12"/>
                </a:cxn>
                <a:cxn ang="0">
                  <a:pos x="0" y="36"/>
                </a:cxn>
                <a:cxn ang="0">
                  <a:pos x="0" y="60"/>
                </a:cxn>
                <a:cxn ang="0">
                  <a:pos x="12" y="84"/>
                </a:cxn>
                <a:cxn ang="0">
                  <a:pos x="18" y="96"/>
                </a:cxn>
                <a:cxn ang="0">
                  <a:pos x="18" y="96"/>
                </a:cxn>
                <a:cxn ang="0">
                  <a:pos x="42" y="18"/>
                </a:cxn>
                <a:cxn ang="0">
                  <a:pos x="54" y="24"/>
                </a:cxn>
                <a:cxn ang="0">
                  <a:pos x="60" y="36"/>
                </a:cxn>
                <a:cxn ang="0">
                  <a:pos x="60" y="48"/>
                </a:cxn>
                <a:cxn ang="0">
                  <a:pos x="54" y="54"/>
                </a:cxn>
                <a:cxn ang="0">
                  <a:pos x="36" y="72"/>
                </a:cxn>
                <a:cxn ang="0">
                  <a:pos x="24" y="78"/>
                </a:cxn>
                <a:cxn ang="0">
                  <a:pos x="24" y="78"/>
                </a:cxn>
                <a:cxn ang="0">
                  <a:pos x="12" y="48"/>
                </a:cxn>
                <a:cxn ang="0">
                  <a:pos x="18" y="24"/>
                </a:cxn>
                <a:cxn ang="0">
                  <a:pos x="30" y="18"/>
                </a:cxn>
                <a:cxn ang="0">
                  <a:pos x="42" y="18"/>
                </a:cxn>
                <a:cxn ang="0">
                  <a:pos x="42" y="18"/>
                </a:cxn>
              </a:cxnLst>
              <a:rect l="0" t="0" r="r" b="b"/>
              <a:pathLst>
                <a:path w="66" h="96">
                  <a:moveTo>
                    <a:pt x="18" y="96"/>
                  </a:moveTo>
                  <a:lnTo>
                    <a:pt x="42" y="78"/>
                  </a:lnTo>
                  <a:lnTo>
                    <a:pt x="60" y="60"/>
                  </a:lnTo>
                  <a:lnTo>
                    <a:pt x="66" y="36"/>
                  </a:lnTo>
                  <a:lnTo>
                    <a:pt x="60" y="12"/>
                  </a:lnTo>
                  <a:lnTo>
                    <a:pt x="36" y="0"/>
                  </a:lnTo>
                  <a:lnTo>
                    <a:pt x="24" y="6"/>
                  </a:lnTo>
                  <a:lnTo>
                    <a:pt x="12" y="12"/>
                  </a:lnTo>
                  <a:lnTo>
                    <a:pt x="0" y="36"/>
                  </a:lnTo>
                  <a:lnTo>
                    <a:pt x="0" y="60"/>
                  </a:lnTo>
                  <a:lnTo>
                    <a:pt x="12" y="84"/>
                  </a:lnTo>
                  <a:lnTo>
                    <a:pt x="18" y="96"/>
                  </a:lnTo>
                  <a:lnTo>
                    <a:pt x="18" y="96"/>
                  </a:lnTo>
                  <a:close/>
                  <a:moveTo>
                    <a:pt x="42" y="18"/>
                  </a:moveTo>
                  <a:lnTo>
                    <a:pt x="54" y="24"/>
                  </a:lnTo>
                  <a:lnTo>
                    <a:pt x="60" y="36"/>
                  </a:lnTo>
                  <a:lnTo>
                    <a:pt x="60" y="48"/>
                  </a:lnTo>
                  <a:lnTo>
                    <a:pt x="54" y="54"/>
                  </a:lnTo>
                  <a:lnTo>
                    <a:pt x="36" y="72"/>
                  </a:lnTo>
                  <a:lnTo>
                    <a:pt x="24" y="78"/>
                  </a:lnTo>
                  <a:lnTo>
                    <a:pt x="24" y="78"/>
                  </a:lnTo>
                  <a:lnTo>
                    <a:pt x="12" y="48"/>
                  </a:lnTo>
                  <a:lnTo>
                    <a:pt x="18" y="24"/>
                  </a:lnTo>
                  <a:lnTo>
                    <a:pt x="30" y="18"/>
                  </a:lnTo>
                  <a:lnTo>
                    <a:pt x="42" y="18"/>
                  </a:lnTo>
                  <a:lnTo>
                    <a:pt x="42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295" name="Rectangle 7"/>
            <p:cNvSpPr>
              <a:spLocks noChangeArrowheads="1"/>
            </p:cNvSpPr>
            <p:nvPr userDrawn="1"/>
          </p:nvSpPr>
          <p:spPr bwMode="ltGray">
            <a:xfrm rot="91736">
              <a:off x="5487" y="1535"/>
              <a:ext cx="6" cy="1998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296" name="Rectangle 8"/>
            <p:cNvSpPr>
              <a:spLocks noChangeArrowheads="1"/>
            </p:cNvSpPr>
            <p:nvPr userDrawn="1"/>
          </p:nvSpPr>
          <p:spPr bwMode="ltGray">
            <a:xfrm rot="-926223">
              <a:off x="5640" y="1521"/>
              <a:ext cx="6" cy="881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297" name="Rectangle 9"/>
            <p:cNvSpPr>
              <a:spLocks noChangeArrowheads="1"/>
            </p:cNvSpPr>
            <p:nvPr userDrawn="1"/>
          </p:nvSpPr>
          <p:spPr bwMode="ltGray">
            <a:xfrm rot="-1140313">
              <a:off x="3444" y="1816"/>
              <a:ext cx="6" cy="203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298" name="Rectangle 10"/>
            <p:cNvSpPr>
              <a:spLocks noChangeArrowheads="1"/>
            </p:cNvSpPr>
            <p:nvPr userDrawn="1"/>
          </p:nvSpPr>
          <p:spPr bwMode="ltGray">
            <a:xfrm rot="1114412">
              <a:off x="2757" y="1821"/>
              <a:ext cx="6" cy="2119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299" name="Rectangle 11"/>
            <p:cNvSpPr>
              <a:spLocks noChangeArrowheads="1"/>
            </p:cNvSpPr>
            <p:nvPr userDrawn="1"/>
          </p:nvSpPr>
          <p:spPr bwMode="ltGray">
            <a:xfrm rot="254676">
              <a:off x="3035" y="1870"/>
              <a:ext cx="6" cy="1906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300" name="Freeform 12"/>
            <p:cNvSpPr>
              <a:spLocks/>
            </p:cNvSpPr>
            <p:nvPr userDrawn="1"/>
          </p:nvSpPr>
          <p:spPr bwMode="ltGray">
            <a:xfrm>
              <a:off x="4007" y="3021"/>
              <a:ext cx="623" cy="156"/>
            </a:xfrm>
            <a:custGeom>
              <a:avLst/>
              <a:gdLst/>
              <a:ahLst/>
              <a:cxnLst>
                <a:cxn ang="0">
                  <a:pos x="6" y="18"/>
                </a:cxn>
                <a:cxn ang="0">
                  <a:pos x="162" y="36"/>
                </a:cxn>
                <a:cxn ang="0">
                  <a:pos x="251" y="36"/>
                </a:cxn>
                <a:cxn ang="0">
                  <a:pos x="354" y="30"/>
                </a:cxn>
                <a:cxn ang="0">
                  <a:pos x="473" y="18"/>
                </a:cxn>
                <a:cxn ang="0">
                  <a:pos x="611" y="0"/>
                </a:cxn>
                <a:cxn ang="0">
                  <a:pos x="623" y="114"/>
                </a:cxn>
                <a:cxn ang="0">
                  <a:pos x="497" y="138"/>
                </a:cxn>
                <a:cxn ang="0">
                  <a:pos x="414" y="150"/>
                </a:cxn>
                <a:cxn ang="0">
                  <a:pos x="318" y="156"/>
                </a:cxn>
                <a:cxn ang="0">
                  <a:pos x="215" y="156"/>
                </a:cxn>
                <a:cxn ang="0">
                  <a:pos x="108" y="150"/>
                </a:cxn>
                <a:cxn ang="0">
                  <a:pos x="0" y="132"/>
                </a:cxn>
                <a:cxn ang="0">
                  <a:pos x="6" y="18"/>
                </a:cxn>
                <a:cxn ang="0">
                  <a:pos x="6" y="18"/>
                </a:cxn>
              </a:cxnLst>
              <a:rect l="0" t="0" r="r" b="b"/>
              <a:pathLst>
                <a:path w="623" h="156">
                  <a:moveTo>
                    <a:pt x="6" y="18"/>
                  </a:moveTo>
                  <a:lnTo>
                    <a:pt x="162" y="36"/>
                  </a:lnTo>
                  <a:lnTo>
                    <a:pt x="251" y="36"/>
                  </a:lnTo>
                  <a:lnTo>
                    <a:pt x="354" y="30"/>
                  </a:lnTo>
                  <a:lnTo>
                    <a:pt x="473" y="18"/>
                  </a:lnTo>
                  <a:lnTo>
                    <a:pt x="611" y="0"/>
                  </a:lnTo>
                  <a:lnTo>
                    <a:pt x="623" y="114"/>
                  </a:lnTo>
                  <a:lnTo>
                    <a:pt x="497" y="138"/>
                  </a:lnTo>
                  <a:lnTo>
                    <a:pt x="414" y="150"/>
                  </a:lnTo>
                  <a:lnTo>
                    <a:pt x="318" y="156"/>
                  </a:lnTo>
                  <a:lnTo>
                    <a:pt x="215" y="156"/>
                  </a:lnTo>
                  <a:lnTo>
                    <a:pt x="108" y="150"/>
                  </a:lnTo>
                  <a:lnTo>
                    <a:pt x="0" y="132"/>
                  </a:lnTo>
                  <a:lnTo>
                    <a:pt x="6" y="18"/>
                  </a:lnTo>
                  <a:lnTo>
                    <a:pt x="6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301" name="Freeform 13"/>
            <p:cNvSpPr>
              <a:spLocks/>
            </p:cNvSpPr>
            <p:nvPr userDrawn="1"/>
          </p:nvSpPr>
          <p:spPr bwMode="ltGray">
            <a:xfrm>
              <a:off x="4762" y="3591"/>
              <a:ext cx="996" cy="126"/>
            </a:xfrm>
            <a:custGeom>
              <a:avLst/>
              <a:gdLst/>
              <a:ahLst/>
              <a:cxnLst>
                <a:cxn ang="0">
                  <a:pos x="754" y="6"/>
                </a:cxn>
                <a:cxn ang="0">
                  <a:pos x="652" y="6"/>
                </a:cxn>
                <a:cxn ang="0">
                  <a:pos x="563" y="6"/>
                </a:cxn>
                <a:cxn ang="0">
                  <a:pos x="479" y="6"/>
                </a:cxn>
                <a:cxn ang="0">
                  <a:pos x="401" y="6"/>
                </a:cxn>
                <a:cxn ang="0">
                  <a:pos x="335" y="0"/>
                </a:cxn>
                <a:cxn ang="0">
                  <a:pos x="276" y="0"/>
                </a:cxn>
                <a:cxn ang="0">
                  <a:pos x="222" y="0"/>
                </a:cxn>
                <a:cxn ang="0">
                  <a:pos x="180" y="6"/>
                </a:cxn>
                <a:cxn ang="0">
                  <a:pos x="138" y="6"/>
                </a:cxn>
                <a:cxn ang="0">
                  <a:pos x="108" y="6"/>
                </a:cxn>
                <a:cxn ang="0">
                  <a:pos x="54" y="6"/>
                </a:cxn>
                <a:cxn ang="0">
                  <a:pos x="24" y="12"/>
                </a:cxn>
                <a:cxn ang="0">
                  <a:pos x="6" y="18"/>
                </a:cxn>
                <a:cxn ang="0">
                  <a:pos x="0" y="24"/>
                </a:cxn>
                <a:cxn ang="0">
                  <a:pos x="12" y="42"/>
                </a:cxn>
                <a:cxn ang="0">
                  <a:pos x="18" y="48"/>
                </a:cxn>
                <a:cxn ang="0">
                  <a:pos x="30" y="54"/>
                </a:cxn>
                <a:cxn ang="0">
                  <a:pos x="60" y="60"/>
                </a:cxn>
                <a:cxn ang="0">
                  <a:pos x="90" y="72"/>
                </a:cxn>
                <a:cxn ang="0">
                  <a:pos x="144" y="84"/>
                </a:cxn>
                <a:cxn ang="0">
                  <a:pos x="210" y="90"/>
                </a:cxn>
                <a:cxn ang="0">
                  <a:pos x="293" y="102"/>
                </a:cxn>
                <a:cxn ang="0">
                  <a:pos x="389" y="108"/>
                </a:cxn>
                <a:cxn ang="0">
                  <a:pos x="503" y="120"/>
                </a:cxn>
                <a:cxn ang="0">
                  <a:pos x="622" y="120"/>
                </a:cxn>
                <a:cxn ang="0">
                  <a:pos x="754" y="126"/>
                </a:cxn>
                <a:cxn ang="0">
                  <a:pos x="873" y="126"/>
                </a:cxn>
                <a:cxn ang="0">
                  <a:pos x="993" y="126"/>
                </a:cxn>
                <a:cxn ang="0">
                  <a:pos x="993" y="12"/>
                </a:cxn>
                <a:cxn ang="0">
                  <a:pos x="879" y="12"/>
                </a:cxn>
                <a:cxn ang="0">
                  <a:pos x="754" y="6"/>
                </a:cxn>
                <a:cxn ang="0">
                  <a:pos x="754" y="6"/>
                </a:cxn>
              </a:cxnLst>
              <a:rect l="0" t="0" r="r" b="b"/>
              <a:pathLst>
                <a:path w="993" h="126">
                  <a:moveTo>
                    <a:pt x="754" y="6"/>
                  </a:moveTo>
                  <a:lnTo>
                    <a:pt x="652" y="6"/>
                  </a:lnTo>
                  <a:lnTo>
                    <a:pt x="563" y="6"/>
                  </a:lnTo>
                  <a:lnTo>
                    <a:pt x="479" y="6"/>
                  </a:lnTo>
                  <a:lnTo>
                    <a:pt x="401" y="6"/>
                  </a:lnTo>
                  <a:lnTo>
                    <a:pt x="335" y="0"/>
                  </a:lnTo>
                  <a:lnTo>
                    <a:pt x="276" y="0"/>
                  </a:lnTo>
                  <a:lnTo>
                    <a:pt x="222" y="0"/>
                  </a:lnTo>
                  <a:lnTo>
                    <a:pt x="180" y="6"/>
                  </a:lnTo>
                  <a:lnTo>
                    <a:pt x="138" y="6"/>
                  </a:lnTo>
                  <a:lnTo>
                    <a:pt x="108" y="6"/>
                  </a:lnTo>
                  <a:lnTo>
                    <a:pt x="54" y="6"/>
                  </a:lnTo>
                  <a:lnTo>
                    <a:pt x="24" y="12"/>
                  </a:lnTo>
                  <a:lnTo>
                    <a:pt x="6" y="18"/>
                  </a:lnTo>
                  <a:lnTo>
                    <a:pt x="0" y="24"/>
                  </a:lnTo>
                  <a:lnTo>
                    <a:pt x="12" y="42"/>
                  </a:lnTo>
                  <a:lnTo>
                    <a:pt x="18" y="48"/>
                  </a:lnTo>
                  <a:lnTo>
                    <a:pt x="30" y="54"/>
                  </a:lnTo>
                  <a:lnTo>
                    <a:pt x="60" y="60"/>
                  </a:lnTo>
                  <a:lnTo>
                    <a:pt x="90" y="72"/>
                  </a:lnTo>
                  <a:lnTo>
                    <a:pt x="144" y="84"/>
                  </a:lnTo>
                  <a:lnTo>
                    <a:pt x="210" y="90"/>
                  </a:lnTo>
                  <a:lnTo>
                    <a:pt x="293" y="102"/>
                  </a:lnTo>
                  <a:lnTo>
                    <a:pt x="389" y="108"/>
                  </a:lnTo>
                  <a:lnTo>
                    <a:pt x="503" y="120"/>
                  </a:lnTo>
                  <a:lnTo>
                    <a:pt x="622" y="120"/>
                  </a:lnTo>
                  <a:lnTo>
                    <a:pt x="754" y="126"/>
                  </a:lnTo>
                  <a:lnTo>
                    <a:pt x="873" y="126"/>
                  </a:lnTo>
                  <a:lnTo>
                    <a:pt x="993" y="126"/>
                  </a:lnTo>
                  <a:lnTo>
                    <a:pt x="993" y="12"/>
                  </a:lnTo>
                  <a:lnTo>
                    <a:pt x="879" y="12"/>
                  </a:lnTo>
                  <a:lnTo>
                    <a:pt x="754" y="6"/>
                  </a:lnTo>
                  <a:lnTo>
                    <a:pt x="754" y="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302" name="Freeform 14"/>
            <p:cNvSpPr>
              <a:spLocks/>
            </p:cNvSpPr>
            <p:nvPr userDrawn="1"/>
          </p:nvSpPr>
          <p:spPr bwMode="ltGray">
            <a:xfrm>
              <a:off x="4786" y="3645"/>
              <a:ext cx="972" cy="24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4" y="54"/>
                </a:cxn>
                <a:cxn ang="0">
                  <a:pos x="66" y="96"/>
                </a:cxn>
                <a:cxn ang="0">
                  <a:pos x="120" y="137"/>
                </a:cxn>
                <a:cxn ang="0">
                  <a:pos x="198" y="173"/>
                </a:cxn>
                <a:cxn ang="0">
                  <a:pos x="293" y="203"/>
                </a:cxn>
                <a:cxn ang="0">
                  <a:pos x="353" y="215"/>
                </a:cxn>
                <a:cxn ang="0">
                  <a:pos x="413" y="227"/>
                </a:cxn>
                <a:cxn ang="0">
                  <a:pos x="479" y="233"/>
                </a:cxn>
                <a:cxn ang="0">
                  <a:pos x="556" y="239"/>
                </a:cxn>
                <a:cxn ang="0">
                  <a:pos x="634" y="245"/>
                </a:cxn>
                <a:cxn ang="0">
                  <a:pos x="724" y="245"/>
                </a:cxn>
                <a:cxn ang="0">
                  <a:pos x="855" y="245"/>
                </a:cxn>
                <a:cxn ang="0">
                  <a:pos x="969" y="239"/>
                </a:cxn>
                <a:cxn ang="0">
                  <a:pos x="969" y="60"/>
                </a:cxn>
                <a:cxn ang="0">
                  <a:pos x="700" y="60"/>
                </a:cxn>
                <a:cxn ang="0">
                  <a:pos x="503" y="54"/>
                </a:cxn>
                <a:cxn ang="0">
                  <a:pos x="317" y="42"/>
                </a:cxn>
                <a:cxn ang="0">
                  <a:pos x="150" y="24"/>
                </a:cxn>
                <a:cxn ang="0">
                  <a:pos x="72" y="12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969" h="245">
                  <a:moveTo>
                    <a:pt x="0" y="0"/>
                  </a:moveTo>
                  <a:lnTo>
                    <a:pt x="24" y="54"/>
                  </a:lnTo>
                  <a:lnTo>
                    <a:pt x="66" y="96"/>
                  </a:lnTo>
                  <a:lnTo>
                    <a:pt x="120" y="137"/>
                  </a:lnTo>
                  <a:lnTo>
                    <a:pt x="198" y="173"/>
                  </a:lnTo>
                  <a:lnTo>
                    <a:pt x="293" y="203"/>
                  </a:lnTo>
                  <a:lnTo>
                    <a:pt x="353" y="215"/>
                  </a:lnTo>
                  <a:lnTo>
                    <a:pt x="413" y="227"/>
                  </a:lnTo>
                  <a:lnTo>
                    <a:pt x="479" y="233"/>
                  </a:lnTo>
                  <a:lnTo>
                    <a:pt x="556" y="239"/>
                  </a:lnTo>
                  <a:lnTo>
                    <a:pt x="634" y="245"/>
                  </a:lnTo>
                  <a:lnTo>
                    <a:pt x="724" y="245"/>
                  </a:lnTo>
                  <a:lnTo>
                    <a:pt x="855" y="245"/>
                  </a:lnTo>
                  <a:lnTo>
                    <a:pt x="969" y="239"/>
                  </a:lnTo>
                  <a:lnTo>
                    <a:pt x="969" y="60"/>
                  </a:lnTo>
                  <a:lnTo>
                    <a:pt x="700" y="60"/>
                  </a:lnTo>
                  <a:lnTo>
                    <a:pt x="503" y="54"/>
                  </a:lnTo>
                  <a:lnTo>
                    <a:pt x="317" y="42"/>
                  </a:lnTo>
                  <a:lnTo>
                    <a:pt x="150" y="24"/>
                  </a:lnTo>
                  <a:lnTo>
                    <a:pt x="72" y="1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303" name="Freeform 15"/>
            <p:cNvSpPr>
              <a:spLocks/>
            </p:cNvSpPr>
            <p:nvPr userDrawn="1"/>
          </p:nvSpPr>
          <p:spPr bwMode="ltGray">
            <a:xfrm>
              <a:off x="4804" y="3591"/>
              <a:ext cx="954" cy="90"/>
            </a:xfrm>
            <a:custGeom>
              <a:avLst/>
              <a:gdLst/>
              <a:ahLst/>
              <a:cxnLst>
                <a:cxn ang="0">
                  <a:pos x="700" y="0"/>
                </a:cxn>
                <a:cxn ang="0">
                  <a:pos x="598" y="0"/>
                </a:cxn>
                <a:cxn ang="0">
                  <a:pos x="515" y="0"/>
                </a:cxn>
                <a:cxn ang="0">
                  <a:pos x="431" y="0"/>
                </a:cxn>
                <a:cxn ang="0">
                  <a:pos x="365" y="0"/>
                </a:cxn>
                <a:cxn ang="0">
                  <a:pos x="299" y="0"/>
                </a:cxn>
                <a:cxn ang="0">
                  <a:pos x="245" y="0"/>
                </a:cxn>
                <a:cxn ang="0">
                  <a:pos x="198" y="0"/>
                </a:cxn>
                <a:cxn ang="0">
                  <a:pos x="162" y="0"/>
                </a:cxn>
                <a:cxn ang="0">
                  <a:pos x="126" y="6"/>
                </a:cxn>
                <a:cxn ang="0">
                  <a:pos x="96" y="6"/>
                </a:cxn>
                <a:cxn ang="0">
                  <a:pos x="54" y="12"/>
                </a:cxn>
                <a:cxn ang="0">
                  <a:pos x="30" y="12"/>
                </a:cxn>
                <a:cxn ang="0">
                  <a:pos x="12" y="18"/>
                </a:cxn>
                <a:cxn ang="0">
                  <a:pos x="6" y="18"/>
                </a:cxn>
                <a:cxn ang="0">
                  <a:pos x="0" y="24"/>
                </a:cxn>
                <a:cxn ang="0">
                  <a:pos x="6" y="30"/>
                </a:cxn>
                <a:cxn ang="0">
                  <a:pos x="24" y="36"/>
                </a:cxn>
                <a:cxn ang="0">
                  <a:pos x="54" y="42"/>
                </a:cxn>
                <a:cxn ang="0">
                  <a:pos x="102" y="54"/>
                </a:cxn>
                <a:cxn ang="0">
                  <a:pos x="168" y="60"/>
                </a:cxn>
                <a:cxn ang="0">
                  <a:pos x="251" y="66"/>
                </a:cxn>
                <a:cxn ang="0">
                  <a:pos x="341" y="78"/>
                </a:cxn>
                <a:cxn ang="0">
                  <a:pos x="449" y="84"/>
                </a:cxn>
                <a:cxn ang="0">
                  <a:pos x="568" y="84"/>
                </a:cxn>
                <a:cxn ang="0">
                  <a:pos x="694" y="90"/>
                </a:cxn>
                <a:cxn ang="0">
                  <a:pos x="825" y="90"/>
                </a:cxn>
                <a:cxn ang="0">
                  <a:pos x="951" y="90"/>
                </a:cxn>
                <a:cxn ang="0">
                  <a:pos x="951" y="6"/>
                </a:cxn>
                <a:cxn ang="0">
                  <a:pos x="831" y="6"/>
                </a:cxn>
                <a:cxn ang="0">
                  <a:pos x="772" y="6"/>
                </a:cxn>
                <a:cxn ang="0">
                  <a:pos x="700" y="0"/>
                </a:cxn>
                <a:cxn ang="0">
                  <a:pos x="700" y="0"/>
                </a:cxn>
              </a:cxnLst>
              <a:rect l="0" t="0" r="r" b="b"/>
              <a:pathLst>
                <a:path w="951" h="90">
                  <a:moveTo>
                    <a:pt x="700" y="0"/>
                  </a:moveTo>
                  <a:lnTo>
                    <a:pt x="598" y="0"/>
                  </a:lnTo>
                  <a:lnTo>
                    <a:pt x="515" y="0"/>
                  </a:lnTo>
                  <a:lnTo>
                    <a:pt x="431" y="0"/>
                  </a:lnTo>
                  <a:lnTo>
                    <a:pt x="365" y="0"/>
                  </a:lnTo>
                  <a:lnTo>
                    <a:pt x="299" y="0"/>
                  </a:lnTo>
                  <a:lnTo>
                    <a:pt x="245" y="0"/>
                  </a:lnTo>
                  <a:lnTo>
                    <a:pt x="198" y="0"/>
                  </a:lnTo>
                  <a:lnTo>
                    <a:pt x="162" y="0"/>
                  </a:lnTo>
                  <a:lnTo>
                    <a:pt x="126" y="6"/>
                  </a:lnTo>
                  <a:lnTo>
                    <a:pt x="96" y="6"/>
                  </a:lnTo>
                  <a:lnTo>
                    <a:pt x="54" y="12"/>
                  </a:lnTo>
                  <a:lnTo>
                    <a:pt x="30" y="12"/>
                  </a:lnTo>
                  <a:lnTo>
                    <a:pt x="12" y="18"/>
                  </a:lnTo>
                  <a:lnTo>
                    <a:pt x="6" y="18"/>
                  </a:lnTo>
                  <a:lnTo>
                    <a:pt x="0" y="24"/>
                  </a:lnTo>
                  <a:lnTo>
                    <a:pt x="6" y="30"/>
                  </a:lnTo>
                  <a:lnTo>
                    <a:pt x="24" y="36"/>
                  </a:lnTo>
                  <a:lnTo>
                    <a:pt x="54" y="42"/>
                  </a:lnTo>
                  <a:lnTo>
                    <a:pt x="102" y="54"/>
                  </a:lnTo>
                  <a:lnTo>
                    <a:pt x="168" y="60"/>
                  </a:lnTo>
                  <a:lnTo>
                    <a:pt x="251" y="66"/>
                  </a:lnTo>
                  <a:lnTo>
                    <a:pt x="341" y="78"/>
                  </a:lnTo>
                  <a:lnTo>
                    <a:pt x="449" y="84"/>
                  </a:lnTo>
                  <a:lnTo>
                    <a:pt x="568" y="84"/>
                  </a:lnTo>
                  <a:lnTo>
                    <a:pt x="694" y="90"/>
                  </a:lnTo>
                  <a:lnTo>
                    <a:pt x="825" y="90"/>
                  </a:lnTo>
                  <a:lnTo>
                    <a:pt x="951" y="90"/>
                  </a:lnTo>
                  <a:lnTo>
                    <a:pt x="951" y="6"/>
                  </a:lnTo>
                  <a:lnTo>
                    <a:pt x="831" y="6"/>
                  </a:lnTo>
                  <a:lnTo>
                    <a:pt x="772" y="6"/>
                  </a:lnTo>
                  <a:lnTo>
                    <a:pt x="700" y="0"/>
                  </a:lnTo>
                  <a:lnTo>
                    <a:pt x="70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304" name="Freeform 16"/>
            <p:cNvSpPr>
              <a:spLocks/>
            </p:cNvSpPr>
            <p:nvPr userDrawn="1"/>
          </p:nvSpPr>
          <p:spPr bwMode="ltGray">
            <a:xfrm>
              <a:off x="3059" y="1541"/>
              <a:ext cx="102" cy="155"/>
            </a:xfrm>
            <a:custGeom>
              <a:avLst/>
              <a:gdLst/>
              <a:ahLst/>
              <a:cxnLst>
                <a:cxn ang="0">
                  <a:pos x="102" y="0"/>
                </a:cxn>
                <a:cxn ang="0">
                  <a:pos x="0" y="12"/>
                </a:cxn>
                <a:cxn ang="0">
                  <a:pos x="30" y="72"/>
                </a:cxn>
                <a:cxn ang="0">
                  <a:pos x="30" y="155"/>
                </a:cxn>
                <a:cxn ang="0">
                  <a:pos x="72" y="155"/>
                </a:cxn>
                <a:cxn ang="0">
                  <a:pos x="72" y="66"/>
                </a:cxn>
                <a:cxn ang="0">
                  <a:pos x="102" y="0"/>
                </a:cxn>
                <a:cxn ang="0">
                  <a:pos x="102" y="0"/>
                </a:cxn>
              </a:cxnLst>
              <a:rect l="0" t="0" r="r" b="b"/>
              <a:pathLst>
                <a:path w="102" h="155">
                  <a:moveTo>
                    <a:pt x="102" y="0"/>
                  </a:moveTo>
                  <a:lnTo>
                    <a:pt x="0" y="12"/>
                  </a:lnTo>
                  <a:lnTo>
                    <a:pt x="30" y="72"/>
                  </a:lnTo>
                  <a:lnTo>
                    <a:pt x="30" y="155"/>
                  </a:lnTo>
                  <a:lnTo>
                    <a:pt x="72" y="155"/>
                  </a:lnTo>
                  <a:lnTo>
                    <a:pt x="72" y="66"/>
                  </a:lnTo>
                  <a:lnTo>
                    <a:pt x="102" y="0"/>
                  </a:lnTo>
                  <a:lnTo>
                    <a:pt x="102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305" name="Freeform 17"/>
            <p:cNvSpPr>
              <a:spLocks noEditPoints="1"/>
            </p:cNvSpPr>
            <p:nvPr userDrawn="1"/>
          </p:nvSpPr>
          <p:spPr bwMode="ltGray">
            <a:xfrm>
              <a:off x="3059" y="1690"/>
              <a:ext cx="90" cy="96"/>
            </a:xfrm>
            <a:custGeom>
              <a:avLst/>
              <a:gdLst/>
              <a:ahLst/>
              <a:cxnLst>
                <a:cxn ang="0">
                  <a:pos x="48" y="96"/>
                </a:cxn>
                <a:cxn ang="0">
                  <a:pos x="72" y="72"/>
                </a:cxn>
                <a:cxn ang="0">
                  <a:pos x="84" y="48"/>
                </a:cxn>
                <a:cxn ang="0">
                  <a:pos x="90" y="36"/>
                </a:cxn>
                <a:cxn ang="0">
                  <a:pos x="84" y="24"/>
                </a:cxn>
                <a:cxn ang="0">
                  <a:pos x="66" y="6"/>
                </a:cxn>
                <a:cxn ang="0">
                  <a:pos x="42" y="0"/>
                </a:cxn>
                <a:cxn ang="0">
                  <a:pos x="24" y="0"/>
                </a:cxn>
                <a:cxn ang="0">
                  <a:pos x="12" y="12"/>
                </a:cxn>
                <a:cxn ang="0">
                  <a:pos x="6" y="24"/>
                </a:cxn>
                <a:cxn ang="0">
                  <a:pos x="0" y="36"/>
                </a:cxn>
                <a:cxn ang="0">
                  <a:pos x="12" y="66"/>
                </a:cxn>
                <a:cxn ang="0">
                  <a:pos x="30" y="84"/>
                </a:cxn>
                <a:cxn ang="0">
                  <a:pos x="48" y="96"/>
                </a:cxn>
                <a:cxn ang="0">
                  <a:pos x="48" y="96"/>
                </a:cxn>
                <a:cxn ang="0">
                  <a:pos x="48" y="12"/>
                </a:cxn>
                <a:cxn ang="0">
                  <a:pos x="66" y="18"/>
                </a:cxn>
                <a:cxn ang="0">
                  <a:pos x="72" y="24"/>
                </a:cxn>
                <a:cxn ang="0">
                  <a:pos x="72" y="36"/>
                </a:cxn>
                <a:cxn ang="0">
                  <a:pos x="72" y="48"/>
                </a:cxn>
                <a:cxn ang="0">
                  <a:pos x="54" y="66"/>
                </a:cxn>
                <a:cxn ang="0">
                  <a:pos x="48" y="78"/>
                </a:cxn>
                <a:cxn ang="0">
                  <a:pos x="30" y="66"/>
                </a:cxn>
                <a:cxn ang="0">
                  <a:pos x="24" y="48"/>
                </a:cxn>
                <a:cxn ang="0">
                  <a:pos x="18" y="30"/>
                </a:cxn>
                <a:cxn ang="0">
                  <a:pos x="30" y="12"/>
                </a:cxn>
                <a:cxn ang="0">
                  <a:pos x="48" y="12"/>
                </a:cxn>
                <a:cxn ang="0">
                  <a:pos x="48" y="12"/>
                </a:cxn>
              </a:cxnLst>
              <a:rect l="0" t="0" r="r" b="b"/>
              <a:pathLst>
                <a:path w="90" h="96">
                  <a:moveTo>
                    <a:pt x="48" y="96"/>
                  </a:moveTo>
                  <a:lnTo>
                    <a:pt x="72" y="72"/>
                  </a:lnTo>
                  <a:lnTo>
                    <a:pt x="84" y="48"/>
                  </a:lnTo>
                  <a:lnTo>
                    <a:pt x="90" y="36"/>
                  </a:lnTo>
                  <a:lnTo>
                    <a:pt x="84" y="24"/>
                  </a:lnTo>
                  <a:lnTo>
                    <a:pt x="66" y="6"/>
                  </a:lnTo>
                  <a:lnTo>
                    <a:pt x="42" y="0"/>
                  </a:lnTo>
                  <a:lnTo>
                    <a:pt x="24" y="0"/>
                  </a:lnTo>
                  <a:lnTo>
                    <a:pt x="12" y="12"/>
                  </a:lnTo>
                  <a:lnTo>
                    <a:pt x="6" y="24"/>
                  </a:lnTo>
                  <a:lnTo>
                    <a:pt x="0" y="36"/>
                  </a:lnTo>
                  <a:lnTo>
                    <a:pt x="12" y="66"/>
                  </a:lnTo>
                  <a:lnTo>
                    <a:pt x="30" y="84"/>
                  </a:lnTo>
                  <a:lnTo>
                    <a:pt x="48" y="96"/>
                  </a:lnTo>
                  <a:lnTo>
                    <a:pt x="48" y="96"/>
                  </a:lnTo>
                  <a:close/>
                  <a:moveTo>
                    <a:pt x="48" y="12"/>
                  </a:moveTo>
                  <a:lnTo>
                    <a:pt x="66" y="18"/>
                  </a:lnTo>
                  <a:lnTo>
                    <a:pt x="72" y="24"/>
                  </a:lnTo>
                  <a:lnTo>
                    <a:pt x="72" y="36"/>
                  </a:lnTo>
                  <a:lnTo>
                    <a:pt x="72" y="48"/>
                  </a:lnTo>
                  <a:lnTo>
                    <a:pt x="54" y="66"/>
                  </a:lnTo>
                  <a:lnTo>
                    <a:pt x="48" y="78"/>
                  </a:lnTo>
                  <a:lnTo>
                    <a:pt x="30" y="66"/>
                  </a:lnTo>
                  <a:lnTo>
                    <a:pt x="24" y="48"/>
                  </a:lnTo>
                  <a:lnTo>
                    <a:pt x="18" y="30"/>
                  </a:lnTo>
                  <a:lnTo>
                    <a:pt x="30" y="12"/>
                  </a:lnTo>
                  <a:lnTo>
                    <a:pt x="48" y="12"/>
                  </a:lnTo>
                  <a:lnTo>
                    <a:pt x="48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306" name="Freeform 18"/>
            <p:cNvSpPr>
              <a:spLocks noEditPoints="1"/>
            </p:cNvSpPr>
            <p:nvPr userDrawn="1"/>
          </p:nvSpPr>
          <p:spPr bwMode="ltGray">
            <a:xfrm>
              <a:off x="3059" y="1768"/>
              <a:ext cx="90" cy="108"/>
            </a:xfrm>
            <a:custGeom>
              <a:avLst/>
              <a:gdLst/>
              <a:ahLst/>
              <a:cxnLst>
                <a:cxn ang="0">
                  <a:pos x="0" y="90"/>
                </a:cxn>
                <a:cxn ang="0">
                  <a:pos x="12" y="102"/>
                </a:cxn>
                <a:cxn ang="0">
                  <a:pos x="24" y="108"/>
                </a:cxn>
                <a:cxn ang="0">
                  <a:pos x="54" y="108"/>
                </a:cxn>
                <a:cxn ang="0">
                  <a:pos x="78" y="96"/>
                </a:cxn>
                <a:cxn ang="0">
                  <a:pos x="90" y="72"/>
                </a:cxn>
                <a:cxn ang="0">
                  <a:pos x="84" y="42"/>
                </a:cxn>
                <a:cxn ang="0">
                  <a:pos x="66" y="24"/>
                </a:cxn>
                <a:cxn ang="0">
                  <a:pos x="54" y="12"/>
                </a:cxn>
                <a:cxn ang="0">
                  <a:pos x="48" y="6"/>
                </a:cxn>
                <a:cxn ang="0">
                  <a:pos x="48" y="6"/>
                </a:cxn>
                <a:cxn ang="0">
                  <a:pos x="48" y="0"/>
                </a:cxn>
                <a:cxn ang="0">
                  <a:pos x="24" y="24"/>
                </a:cxn>
                <a:cxn ang="0">
                  <a:pos x="6" y="48"/>
                </a:cxn>
                <a:cxn ang="0">
                  <a:pos x="0" y="66"/>
                </a:cxn>
                <a:cxn ang="0">
                  <a:pos x="0" y="90"/>
                </a:cxn>
                <a:cxn ang="0">
                  <a:pos x="0" y="90"/>
                </a:cxn>
                <a:cxn ang="0">
                  <a:pos x="12" y="66"/>
                </a:cxn>
                <a:cxn ang="0">
                  <a:pos x="18" y="48"/>
                </a:cxn>
                <a:cxn ang="0">
                  <a:pos x="30" y="36"/>
                </a:cxn>
                <a:cxn ang="0">
                  <a:pos x="42" y="24"/>
                </a:cxn>
                <a:cxn ang="0">
                  <a:pos x="48" y="18"/>
                </a:cxn>
                <a:cxn ang="0">
                  <a:pos x="66" y="30"/>
                </a:cxn>
                <a:cxn ang="0">
                  <a:pos x="72" y="48"/>
                </a:cxn>
                <a:cxn ang="0">
                  <a:pos x="78" y="72"/>
                </a:cxn>
                <a:cxn ang="0">
                  <a:pos x="78" y="84"/>
                </a:cxn>
                <a:cxn ang="0">
                  <a:pos x="66" y="96"/>
                </a:cxn>
                <a:cxn ang="0">
                  <a:pos x="42" y="102"/>
                </a:cxn>
                <a:cxn ang="0">
                  <a:pos x="30" y="96"/>
                </a:cxn>
                <a:cxn ang="0">
                  <a:pos x="18" y="90"/>
                </a:cxn>
                <a:cxn ang="0">
                  <a:pos x="12" y="78"/>
                </a:cxn>
                <a:cxn ang="0">
                  <a:pos x="12" y="66"/>
                </a:cxn>
                <a:cxn ang="0">
                  <a:pos x="12" y="66"/>
                </a:cxn>
              </a:cxnLst>
              <a:rect l="0" t="0" r="r" b="b"/>
              <a:pathLst>
                <a:path w="90" h="108">
                  <a:moveTo>
                    <a:pt x="0" y="90"/>
                  </a:moveTo>
                  <a:lnTo>
                    <a:pt x="12" y="102"/>
                  </a:lnTo>
                  <a:lnTo>
                    <a:pt x="24" y="108"/>
                  </a:lnTo>
                  <a:lnTo>
                    <a:pt x="54" y="108"/>
                  </a:lnTo>
                  <a:lnTo>
                    <a:pt x="78" y="96"/>
                  </a:lnTo>
                  <a:lnTo>
                    <a:pt x="90" y="72"/>
                  </a:lnTo>
                  <a:lnTo>
                    <a:pt x="84" y="42"/>
                  </a:lnTo>
                  <a:lnTo>
                    <a:pt x="66" y="24"/>
                  </a:lnTo>
                  <a:lnTo>
                    <a:pt x="54" y="12"/>
                  </a:lnTo>
                  <a:lnTo>
                    <a:pt x="48" y="6"/>
                  </a:lnTo>
                  <a:lnTo>
                    <a:pt x="48" y="6"/>
                  </a:lnTo>
                  <a:lnTo>
                    <a:pt x="48" y="0"/>
                  </a:lnTo>
                  <a:lnTo>
                    <a:pt x="24" y="24"/>
                  </a:lnTo>
                  <a:lnTo>
                    <a:pt x="6" y="48"/>
                  </a:lnTo>
                  <a:lnTo>
                    <a:pt x="0" y="66"/>
                  </a:lnTo>
                  <a:lnTo>
                    <a:pt x="0" y="90"/>
                  </a:lnTo>
                  <a:lnTo>
                    <a:pt x="0" y="90"/>
                  </a:lnTo>
                  <a:close/>
                  <a:moveTo>
                    <a:pt x="12" y="66"/>
                  </a:moveTo>
                  <a:lnTo>
                    <a:pt x="18" y="48"/>
                  </a:lnTo>
                  <a:lnTo>
                    <a:pt x="30" y="36"/>
                  </a:lnTo>
                  <a:lnTo>
                    <a:pt x="42" y="24"/>
                  </a:lnTo>
                  <a:lnTo>
                    <a:pt x="48" y="18"/>
                  </a:lnTo>
                  <a:lnTo>
                    <a:pt x="66" y="30"/>
                  </a:lnTo>
                  <a:lnTo>
                    <a:pt x="72" y="48"/>
                  </a:lnTo>
                  <a:lnTo>
                    <a:pt x="78" y="72"/>
                  </a:lnTo>
                  <a:lnTo>
                    <a:pt x="78" y="84"/>
                  </a:lnTo>
                  <a:lnTo>
                    <a:pt x="66" y="96"/>
                  </a:lnTo>
                  <a:lnTo>
                    <a:pt x="42" y="102"/>
                  </a:lnTo>
                  <a:lnTo>
                    <a:pt x="30" y="96"/>
                  </a:lnTo>
                  <a:lnTo>
                    <a:pt x="18" y="90"/>
                  </a:lnTo>
                  <a:lnTo>
                    <a:pt x="12" y="78"/>
                  </a:lnTo>
                  <a:lnTo>
                    <a:pt x="12" y="66"/>
                  </a:lnTo>
                  <a:lnTo>
                    <a:pt x="12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307" name="Freeform 19"/>
            <p:cNvSpPr>
              <a:spLocks/>
            </p:cNvSpPr>
            <p:nvPr userDrawn="1"/>
          </p:nvSpPr>
          <p:spPr bwMode="ltGray">
            <a:xfrm>
              <a:off x="5470" y="1205"/>
              <a:ext cx="102" cy="156"/>
            </a:xfrm>
            <a:custGeom>
              <a:avLst/>
              <a:gdLst/>
              <a:ahLst/>
              <a:cxnLst>
                <a:cxn ang="0">
                  <a:pos x="102" y="0"/>
                </a:cxn>
                <a:cxn ang="0">
                  <a:pos x="0" y="6"/>
                </a:cxn>
                <a:cxn ang="0">
                  <a:pos x="30" y="72"/>
                </a:cxn>
                <a:cxn ang="0">
                  <a:pos x="30" y="156"/>
                </a:cxn>
                <a:cxn ang="0">
                  <a:pos x="72" y="156"/>
                </a:cxn>
                <a:cxn ang="0">
                  <a:pos x="72" y="66"/>
                </a:cxn>
                <a:cxn ang="0">
                  <a:pos x="102" y="0"/>
                </a:cxn>
                <a:cxn ang="0">
                  <a:pos x="102" y="0"/>
                </a:cxn>
              </a:cxnLst>
              <a:rect l="0" t="0" r="r" b="b"/>
              <a:pathLst>
                <a:path w="102" h="156">
                  <a:moveTo>
                    <a:pt x="102" y="0"/>
                  </a:moveTo>
                  <a:lnTo>
                    <a:pt x="0" y="6"/>
                  </a:lnTo>
                  <a:lnTo>
                    <a:pt x="30" y="72"/>
                  </a:lnTo>
                  <a:lnTo>
                    <a:pt x="30" y="156"/>
                  </a:lnTo>
                  <a:lnTo>
                    <a:pt x="72" y="156"/>
                  </a:lnTo>
                  <a:lnTo>
                    <a:pt x="72" y="66"/>
                  </a:lnTo>
                  <a:lnTo>
                    <a:pt x="102" y="0"/>
                  </a:lnTo>
                  <a:lnTo>
                    <a:pt x="102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308" name="Freeform 20"/>
            <p:cNvSpPr>
              <a:spLocks noEditPoints="1"/>
            </p:cNvSpPr>
            <p:nvPr userDrawn="1"/>
          </p:nvSpPr>
          <p:spPr bwMode="ltGray">
            <a:xfrm>
              <a:off x="5476" y="1349"/>
              <a:ext cx="84" cy="96"/>
            </a:xfrm>
            <a:custGeom>
              <a:avLst/>
              <a:gdLst/>
              <a:ahLst/>
              <a:cxnLst>
                <a:cxn ang="0">
                  <a:pos x="42" y="96"/>
                </a:cxn>
                <a:cxn ang="0">
                  <a:pos x="66" y="78"/>
                </a:cxn>
                <a:cxn ang="0">
                  <a:pos x="84" y="54"/>
                </a:cxn>
                <a:cxn ang="0">
                  <a:pos x="84" y="30"/>
                </a:cxn>
                <a:cxn ang="0">
                  <a:pos x="66" y="6"/>
                </a:cxn>
                <a:cxn ang="0">
                  <a:pos x="42" y="0"/>
                </a:cxn>
                <a:cxn ang="0">
                  <a:pos x="24" y="6"/>
                </a:cxn>
                <a:cxn ang="0">
                  <a:pos x="12" y="18"/>
                </a:cxn>
                <a:cxn ang="0">
                  <a:pos x="6" y="30"/>
                </a:cxn>
                <a:cxn ang="0">
                  <a:pos x="0" y="42"/>
                </a:cxn>
                <a:cxn ang="0">
                  <a:pos x="12" y="66"/>
                </a:cxn>
                <a:cxn ang="0">
                  <a:pos x="30" y="84"/>
                </a:cxn>
                <a:cxn ang="0">
                  <a:pos x="42" y="96"/>
                </a:cxn>
                <a:cxn ang="0">
                  <a:pos x="42" y="96"/>
                </a:cxn>
                <a:cxn ang="0">
                  <a:pos x="48" y="12"/>
                </a:cxn>
                <a:cxn ang="0">
                  <a:pos x="66" y="18"/>
                </a:cxn>
                <a:cxn ang="0">
                  <a:pos x="72" y="30"/>
                </a:cxn>
                <a:cxn ang="0">
                  <a:pos x="72" y="42"/>
                </a:cxn>
                <a:cxn ang="0">
                  <a:pos x="66" y="54"/>
                </a:cxn>
                <a:cxn ang="0">
                  <a:pos x="54" y="72"/>
                </a:cxn>
                <a:cxn ang="0">
                  <a:pos x="42" y="84"/>
                </a:cxn>
                <a:cxn ang="0">
                  <a:pos x="42" y="84"/>
                </a:cxn>
                <a:cxn ang="0">
                  <a:pos x="30" y="72"/>
                </a:cxn>
                <a:cxn ang="0">
                  <a:pos x="18" y="54"/>
                </a:cxn>
                <a:cxn ang="0">
                  <a:pos x="18" y="30"/>
                </a:cxn>
                <a:cxn ang="0">
                  <a:pos x="30" y="18"/>
                </a:cxn>
                <a:cxn ang="0">
                  <a:pos x="48" y="12"/>
                </a:cxn>
                <a:cxn ang="0">
                  <a:pos x="48" y="12"/>
                </a:cxn>
              </a:cxnLst>
              <a:rect l="0" t="0" r="r" b="b"/>
              <a:pathLst>
                <a:path w="84" h="96">
                  <a:moveTo>
                    <a:pt x="42" y="96"/>
                  </a:moveTo>
                  <a:lnTo>
                    <a:pt x="66" y="78"/>
                  </a:lnTo>
                  <a:lnTo>
                    <a:pt x="84" y="54"/>
                  </a:lnTo>
                  <a:lnTo>
                    <a:pt x="84" y="30"/>
                  </a:lnTo>
                  <a:lnTo>
                    <a:pt x="66" y="6"/>
                  </a:lnTo>
                  <a:lnTo>
                    <a:pt x="42" y="0"/>
                  </a:lnTo>
                  <a:lnTo>
                    <a:pt x="24" y="6"/>
                  </a:lnTo>
                  <a:lnTo>
                    <a:pt x="12" y="18"/>
                  </a:lnTo>
                  <a:lnTo>
                    <a:pt x="6" y="30"/>
                  </a:lnTo>
                  <a:lnTo>
                    <a:pt x="0" y="42"/>
                  </a:lnTo>
                  <a:lnTo>
                    <a:pt x="12" y="66"/>
                  </a:lnTo>
                  <a:lnTo>
                    <a:pt x="30" y="84"/>
                  </a:lnTo>
                  <a:lnTo>
                    <a:pt x="42" y="96"/>
                  </a:lnTo>
                  <a:lnTo>
                    <a:pt x="42" y="96"/>
                  </a:lnTo>
                  <a:close/>
                  <a:moveTo>
                    <a:pt x="48" y="12"/>
                  </a:moveTo>
                  <a:lnTo>
                    <a:pt x="66" y="18"/>
                  </a:lnTo>
                  <a:lnTo>
                    <a:pt x="72" y="30"/>
                  </a:lnTo>
                  <a:lnTo>
                    <a:pt x="72" y="42"/>
                  </a:lnTo>
                  <a:lnTo>
                    <a:pt x="66" y="54"/>
                  </a:lnTo>
                  <a:lnTo>
                    <a:pt x="54" y="72"/>
                  </a:lnTo>
                  <a:lnTo>
                    <a:pt x="42" y="84"/>
                  </a:lnTo>
                  <a:lnTo>
                    <a:pt x="42" y="84"/>
                  </a:lnTo>
                  <a:lnTo>
                    <a:pt x="30" y="72"/>
                  </a:lnTo>
                  <a:lnTo>
                    <a:pt x="18" y="54"/>
                  </a:lnTo>
                  <a:lnTo>
                    <a:pt x="18" y="30"/>
                  </a:lnTo>
                  <a:lnTo>
                    <a:pt x="30" y="18"/>
                  </a:lnTo>
                  <a:lnTo>
                    <a:pt x="48" y="12"/>
                  </a:lnTo>
                  <a:lnTo>
                    <a:pt x="48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309" name="Freeform 21"/>
            <p:cNvSpPr>
              <a:spLocks noEditPoints="1"/>
            </p:cNvSpPr>
            <p:nvPr userDrawn="1"/>
          </p:nvSpPr>
          <p:spPr bwMode="ltGray">
            <a:xfrm>
              <a:off x="5470" y="1433"/>
              <a:ext cx="90" cy="108"/>
            </a:xfrm>
            <a:custGeom>
              <a:avLst/>
              <a:gdLst/>
              <a:ahLst/>
              <a:cxnLst>
                <a:cxn ang="0">
                  <a:pos x="6" y="90"/>
                </a:cxn>
                <a:cxn ang="0">
                  <a:pos x="18" y="102"/>
                </a:cxn>
                <a:cxn ang="0">
                  <a:pos x="30" y="108"/>
                </a:cxn>
                <a:cxn ang="0">
                  <a:pos x="60" y="108"/>
                </a:cxn>
                <a:cxn ang="0">
                  <a:pos x="84" y="96"/>
                </a:cxn>
                <a:cxn ang="0">
                  <a:pos x="90" y="84"/>
                </a:cxn>
                <a:cxn ang="0">
                  <a:pos x="90" y="66"/>
                </a:cxn>
                <a:cxn ang="0">
                  <a:pos x="84" y="36"/>
                </a:cxn>
                <a:cxn ang="0">
                  <a:pos x="72" y="18"/>
                </a:cxn>
                <a:cxn ang="0">
                  <a:pos x="60" y="6"/>
                </a:cxn>
                <a:cxn ang="0">
                  <a:pos x="54" y="0"/>
                </a:cxn>
                <a:cxn ang="0">
                  <a:pos x="54" y="0"/>
                </a:cxn>
                <a:cxn ang="0">
                  <a:pos x="48" y="0"/>
                </a:cxn>
                <a:cxn ang="0">
                  <a:pos x="24" y="24"/>
                </a:cxn>
                <a:cxn ang="0">
                  <a:pos x="12" y="48"/>
                </a:cxn>
                <a:cxn ang="0">
                  <a:pos x="0" y="66"/>
                </a:cxn>
                <a:cxn ang="0">
                  <a:pos x="6" y="90"/>
                </a:cxn>
                <a:cxn ang="0">
                  <a:pos x="6" y="90"/>
                </a:cxn>
                <a:cxn ang="0">
                  <a:pos x="18" y="66"/>
                </a:cxn>
                <a:cxn ang="0">
                  <a:pos x="24" y="48"/>
                </a:cxn>
                <a:cxn ang="0">
                  <a:pos x="36" y="30"/>
                </a:cxn>
                <a:cxn ang="0">
                  <a:pos x="42" y="18"/>
                </a:cxn>
                <a:cxn ang="0">
                  <a:pos x="48" y="12"/>
                </a:cxn>
                <a:cxn ang="0">
                  <a:pos x="78" y="42"/>
                </a:cxn>
                <a:cxn ang="0">
                  <a:pos x="84" y="66"/>
                </a:cxn>
                <a:cxn ang="0">
                  <a:pos x="66" y="90"/>
                </a:cxn>
                <a:cxn ang="0">
                  <a:pos x="54" y="96"/>
                </a:cxn>
                <a:cxn ang="0">
                  <a:pos x="42" y="96"/>
                </a:cxn>
                <a:cxn ang="0">
                  <a:pos x="30" y="96"/>
                </a:cxn>
                <a:cxn ang="0">
                  <a:pos x="24" y="84"/>
                </a:cxn>
                <a:cxn ang="0">
                  <a:pos x="18" y="78"/>
                </a:cxn>
                <a:cxn ang="0">
                  <a:pos x="18" y="66"/>
                </a:cxn>
                <a:cxn ang="0">
                  <a:pos x="18" y="66"/>
                </a:cxn>
              </a:cxnLst>
              <a:rect l="0" t="0" r="r" b="b"/>
              <a:pathLst>
                <a:path w="90" h="108">
                  <a:moveTo>
                    <a:pt x="6" y="90"/>
                  </a:moveTo>
                  <a:lnTo>
                    <a:pt x="18" y="102"/>
                  </a:lnTo>
                  <a:lnTo>
                    <a:pt x="30" y="108"/>
                  </a:lnTo>
                  <a:lnTo>
                    <a:pt x="60" y="108"/>
                  </a:lnTo>
                  <a:lnTo>
                    <a:pt x="84" y="96"/>
                  </a:lnTo>
                  <a:lnTo>
                    <a:pt x="90" y="84"/>
                  </a:lnTo>
                  <a:lnTo>
                    <a:pt x="90" y="66"/>
                  </a:lnTo>
                  <a:lnTo>
                    <a:pt x="84" y="36"/>
                  </a:lnTo>
                  <a:lnTo>
                    <a:pt x="72" y="18"/>
                  </a:lnTo>
                  <a:lnTo>
                    <a:pt x="60" y="6"/>
                  </a:lnTo>
                  <a:lnTo>
                    <a:pt x="54" y="0"/>
                  </a:lnTo>
                  <a:lnTo>
                    <a:pt x="54" y="0"/>
                  </a:lnTo>
                  <a:lnTo>
                    <a:pt x="48" y="0"/>
                  </a:lnTo>
                  <a:lnTo>
                    <a:pt x="24" y="24"/>
                  </a:lnTo>
                  <a:lnTo>
                    <a:pt x="12" y="48"/>
                  </a:lnTo>
                  <a:lnTo>
                    <a:pt x="0" y="66"/>
                  </a:lnTo>
                  <a:lnTo>
                    <a:pt x="6" y="90"/>
                  </a:lnTo>
                  <a:lnTo>
                    <a:pt x="6" y="90"/>
                  </a:lnTo>
                  <a:close/>
                  <a:moveTo>
                    <a:pt x="18" y="66"/>
                  </a:moveTo>
                  <a:lnTo>
                    <a:pt x="24" y="48"/>
                  </a:lnTo>
                  <a:lnTo>
                    <a:pt x="36" y="30"/>
                  </a:lnTo>
                  <a:lnTo>
                    <a:pt x="42" y="18"/>
                  </a:lnTo>
                  <a:lnTo>
                    <a:pt x="48" y="12"/>
                  </a:lnTo>
                  <a:lnTo>
                    <a:pt x="78" y="42"/>
                  </a:lnTo>
                  <a:lnTo>
                    <a:pt x="84" y="66"/>
                  </a:lnTo>
                  <a:lnTo>
                    <a:pt x="66" y="90"/>
                  </a:lnTo>
                  <a:lnTo>
                    <a:pt x="54" y="96"/>
                  </a:lnTo>
                  <a:lnTo>
                    <a:pt x="42" y="96"/>
                  </a:lnTo>
                  <a:lnTo>
                    <a:pt x="30" y="96"/>
                  </a:lnTo>
                  <a:lnTo>
                    <a:pt x="24" y="84"/>
                  </a:lnTo>
                  <a:lnTo>
                    <a:pt x="18" y="78"/>
                  </a:lnTo>
                  <a:lnTo>
                    <a:pt x="18" y="66"/>
                  </a:lnTo>
                  <a:lnTo>
                    <a:pt x="18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310" name="Freeform 22"/>
            <p:cNvSpPr>
              <a:spLocks noEditPoints="1"/>
            </p:cNvSpPr>
            <p:nvPr userDrawn="1"/>
          </p:nvSpPr>
          <p:spPr bwMode="ltGray">
            <a:xfrm>
              <a:off x="5428" y="3525"/>
              <a:ext cx="66" cy="96"/>
            </a:xfrm>
            <a:custGeom>
              <a:avLst/>
              <a:gdLst/>
              <a:ahLst/>
              <a:cxnLst>
                <a:cxn ang="0">
                  <a:pos x="30" y="96"/>
                </a:cxn>
                <a:cxn ang="0">
                  <a:pos x="54" y="72"/>
                </a:cxn>
                <a:cxn ang="0">
                  <a:pos x="66" y="48"/>
                </a:cxn>
                <a:cxn ang="0">
                  <a:pos x="66" y="24"/>
                </a:cxn>
                <a:cxn ang="0">
                  <a:pos x="54" y="6"/>
                </a:cxn>
                <a:cxn ang="0">
                  <a:pos x="30" y="0"/>
                </a:cxn>
                <a:cxn ang="0">
                  <a:pos x="18" y="0"/>
                </a:cxn>
                <a:cxn ang="0">
                  <a:pos x="6" y="12"/>
                </a:cxn>
                <a:cxn ang="0">
                  <a:pos x="0" y="36"/>
                </a:cxn>
                <a:cxn ang="0">
                  <a:pos x="6" y="60"/>
                </a:cxn>
                <a:cxn ang="0">
                  <a:pos x="18" y="84"/>
                </a:cxn>
                <a:cxn ang="0">
                  <a:pos x="30" y="96"/>
                </a:cxn>
                <a:cxn ang="0">
                  <a:pos x="30" y="96"/>
                </a:cxn>
                <a:cxn ang="0">
                  <a:pos x="30" y="12"/>
                </a:cxn>
                <a:cxn ang="0">
                  <a:pos x="48" y="18"/>
                </a:cxn>
                <a:cxn ang="0">
                  <a:pos x="54" y="24"/>
                </a:cxn>
                <a:cxn ang="0">
                  <a:pos x="54" y="36"/>
                </a:cxn>
                <a:cxn ang="0">
                  <a:pos x="48" y="48"/>
                </a:cxn>
                <a:cxn ang="0">
                  <a:pos x="36" y="66"/>
                </a:cxn>
                <a:cxn ang="0">
                  <a:pos x="30" y="78"/>
                </a:cxn>
                <a:cxn ang="0">
                  <a:pos x="18" y="66"/>
                </a:cxn>
                <a:cxn ang="0">
                  <a:pos x="12" y="48"/>
                </a:cxn>
                <a:cxn ang="0">
                  <a:pos x="6" y="30"/>
                </a:cxn>
                <a:cxn ang="0">
                  <a:pos x="18" y="12"/>
                </a:cxn>
                <a:cxn ang="0">
                  <a:pos x="30" y="12"/>
                </a:cxn>
                <a:cxn ang="0">
                  <a:pos x="30" y="12"/>
                </a:cxn>
              </a:cxnLst>
              <a:rect l="0" t="0" r="r" b="b"/>
              <a:pathLst>
                <a:path w="66" h="96">
                  <a:moveTo>
                    <a:pt x="30" y="96"/>
                  </a:moveTo>
                  <a:lnTo>
                    <a:pt x="54" y="72"/>
                  </a:lnTo>
                  <a:lnTo>
                    <a:pt x="66" y="48"/>
                  </a:lnTo>
                  <a:lnTo>
                    <a:pt x="66" y="24"/>
                  </a:lnTo>
                  <a:lnTo>
                    <a:pt x="54" y="6"/>
                  </a:lnTo>
                  <a:lnTo>
                    <a:pt x="30" y="0"/>
                  </a:lnTo>
                  <a:lnTo>
                    <a:pt x="18" y="0"/>
                  </a:lnTo>
                  <a:lnTo>
                    <a:pt x="6" y="12"/>
                  </a:lnTo>
                  <a:lnTo>
                    <a:pt x="0" y="36"/>
                  </a:lnTo>
                  <a:lnTo>
                    <a:pt x="6" y="60"/>
                  </a:lnTo>
                  <a:lnTo>
                    <a:pt x="18" y="84"/>
                  </a:lnTo>
                  <a:lnTo>
                    <a:pt x="30" y="96"/>
                  </a:lnTo>
                  <a:lnTo>
                    <a:pt x="30" y="96"/>
                  </a:lnTo>
                  <a:close/>
                  <a:moveTo>
                    <a:pt x="30" y="12"/>
                  </a:moveTo>
                  <a:lnTo>
                    <a:pt x="48" y="18"/>
                  </a:lnTo>
                  <a:lnTo>
                    <a:pt x="54" y="24"/>
                  </a:lnTo>
                  <a:lnTo>
                    <a:pt x="54" y="36"/>
                  </a:lnTo>
                  <a:lnTo>
                    <a:pt x="48" y="48"/>
                  </a:lnTo>
                  <a:lnTo>
                    <a:pt x="36" y="66"/>
                  </a:lnTo>
                  <a:lnTo>
                    <a:pt x="30" y="78"/>
                  </a:lnTo>
                  <a:lnTo>
                    <a:pt x="18" y="66"/>
                  </a:lnTo>
                  <a:lnTo>
                    <a:pt x="12" y="48"/>
                  </a:lnTo>
                  <a:lnTo>
                    <a:pt x="6" y="30"/>
                  </a:lnTo>
                  <a:lnTo>
                    <a:pt x="18" y="12"/>
                  </a:lnTo>
                  <a:lnTo>
                    <a:pt x="30" y="12"/>
                  </a:lnTo>
                  <a:lnTo>
                    <a:pt x="30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311" name="Freeform 23"/>
            <p:cNvSpPr>
              <a:spLocks/>
            </p:cNvSpPr>
            <p:nvPr userDrawn="1"/>
          </p:nvSpPr>
          <p:spPr bwMode="ltGray">
            <a:xfrm>
              <a:off x="3017" y="1127"/>
              <a:ext cx="2603" cy="444"/>
            </a:xfrm>
            <a:custGeom>
              <a:avLst/>
              <a:gdLst/>
              <a:ahLst/>
              <a:cxnLst>
                <a:cxn ang="0">
                  <a:pos x="2577" y="0"/>
                </a:cxn>
                <a:cxn ang="0">
                  <a:pos x="2594" y="72"/>
                </a:cxn>
                <a:cxn ang="0">
                  <a:pos x="6" y="444"/>
                </a:cxn>
                <a:cxn ang="0">
                  <a:pos x="0" y="396"/>
                </a:cxn>
                <a:cxn ang="0">
                  <a:pos x="1225" y="96"/>
                </a:cxn>
                <a:cxn ang="0">
                  <a:pos x="1351" y="78"/>
                </a:cxn>
                <a:cxn ang="0">
                  <a:pos x="2577" y="0"/>
                </a:cxn>
                <a:cxn ang="0">
                  <a:pos x="2577" y="0"/>
                </a:cxn>
              </a:cxnLst>
              <a:rect l="0" t="0" r="r" b="b"/>
              <a:pathLst>
                <a:path w="2594" h="444">
                  <a:moveTo>
                    <a:pt x="2577" y="0"/>
                  </a:moveTo>
                  <a:lnTo>
                    <a:pt x="2594" y="72"/>
                  </a:lnTo>
                  <a:lnTo>
                    <a:pt x="6" y="444"/>
                  </a:lnTo>
                  <a:lnTo>
                    <a:pt x="0" y="396"/>
                  </a:lnTo>
                  <a:lnTo>
                    <a:pt x="1225" y="96"/>
                  </a:lnTo>
                  <a:lnTo>
                    <a:pt x="1351" y="78"/>
                  </a:lnTo>
                  <a:lnTo>
                    <a:pt x="2577" y="0"/>
                  </a:lnTo>
                  <a:lnTo>
                    <a:pt x="2577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312" name="Freeform 24"/>
            <p:cNvSpPr>
              <a:spLocks noEditPoints="1"/>
            </p:cNvSpPr>
            <p:nvPr userDrawn="1"/>
          </p:nvSpPr>
          <p:spPr bwMode="ltGray">
            <a:xfrm>
              <a:off x="2934" y="3773"/>
              <a:ext cx="84" cy="95"/>
            </a:xfrm>
            <a:custGeom>
              <a:avLst/>
              <a:gdLst/>
              <a:ahLst/>
              <a:cxnLst>
                <a:cxn ang="0">
                  <a:pos x="36" y="95"/>
                </a:cxn>
                <a:cxn ang="0">
                  <a:pos x="60" y="77"/>
                </a:cxn>
                <a:cxn ang="0">
                  <a:pos x="78" y="53"/>
                </a:cxn>
                <a:cxn ang="0">
                  <a:pos x="84" y="42"/>
                </a:cxn>
                <a:cxn ang="0">
                  <a:pos x="84" y="30"/>
                </a:cxn>
                <a:cxn ang="0">
                  <a:pos x="72" y="6"/>
                </a:cxn>
                <a:cxn ang="0">
                  <a:pos x="42" y="0"/>
                </a:cxn>
                <a:cxn ang="0">
                  <a:pos x="30" y="0"/>
                </a:cxn>
                <a:cxn ang="0">
                  <a:pos x="12" y="12"/>
                </a:cxn>
                <a:cxn ang="0">
                  <a:pos x="0" y="24"/>
                </a:cxn>
                <a:cxn ang="0">
                  <a:pos x="0" y="36"/>
                </a:cxn>
                <a:cxn ang="0">
                  <a:pos x="6" y="59"/>
                </a:cxn>
                <a:cxn ang="0">
                  <a:pos x="24" y="83"/>
                </a:cxn>
                <a:cxn ang="0">
                  <a:pos x="36" y="95"/>
                </a:cxn>
                <a:cxn ang="0">
                  <a:pos x="36" y="95"/>
                </a:cxn>
                <a:cxn ang="0">
                  <a:pos x="48" y="12"/>
                </a:cxn>
                <a:cxn ang="0">
                  <a:pos x="66" y="18"/>
                </a:cxn>
                <a:cxn ang="0">
                  <a:pos x="72" y="30"/>
                </a:cxn>
                <a:cxn ang="0">
                  <a:pos x="72" y="42"/>
                </a:cxn>
                <a:cxn ang="0">
                  <a:pos x="66" y="53"/>
                </a:cxn>
                <a:cxn ang="0">
                  <a:pos x="48" y="71"/>
                </a:cxn>
                <a:cxn ang="0">
                  <a:pos x="42" y="77"/>
                </a:cxn>
                <a:cxn ang="0">
                  <a:pos x="36" y="77"/>
                </a:cxn>
                <a:cxn ang="0">
                  <a:pos x="24" y="65"/>
                </a:cxn>
                <a:cxn ang="0">
                  <a:pos x="18" y="48"/>
                </a:cxn>
                <a:cxn ang="0">
                  <a:pos x="18" y="30"/>
                </a:cxn>
                <a:cxn ang="0">
                  <a:pos x="30" y="12"/>
                </a:cxn>
                <a:cxn ang="0">
                  <a:pos x="48" y="12"/>
                </a:cxn>
                <a:cxn ang="0">
                  <a:pos x="48" y="12"/>
                </a:cxn>
              </a:cxnLst>
              <a:rect l="0" t="0" r="r" b="b"/>
              <a:pathLst>
                <a:path w="84" h="95">
                  <a:moveTo>
                    <a:pt x="36" y="95"/>
                  </a:moveTo>
                  <a:lnTo>
                    <a:pt x="60" y="77"/>
                  </a:lnTo>
                  <a:lnTo>
                    <a:pt x="78" y="53"/>
                  </a:lnTo>
                  <a:lnTo>
                    <a:pt x="84" y="42"/>
                  </a:lnTo>
                  <a:lnTo>
                    <a:pt x="84" y="30"/>
                  </a:lnTo>
                  <a:lnTo>
                    <a:pt x="72" y="6"/>
                  </a:lnTo>
                  <a:lnTo>
                    <a:pt x="42" y="0"/>
                  </a:lnTo>
                  <a:lnTo>
                    <a:pt x="30" y="0"/>
                  </a:lnTo>
                  <a:lnTo>
                    <a:pt x="12" y="12"/>
                  </a:lnTo>
                  <a:lnTo>
                    <a:pt x="0" y="24"/>
                  </a:lnTo>
                  <a:lnTo>
                    <a:pt x="0" y="36"/>
                  </a:lnTo>
                  <a:lnTo>
                    <a:pt x="6" y="59"/>
                  </a:lnTo>
                  <a:lnTo>
                    <a:pt x="24" y="83"/>
                  </a:lnTo>
                  <a:lnTo>
                    <a:pt x="36" y="95"/>
                  </a:lnTo>
                  <a:lnTo>
                    <a:pt x="36" y="95"/>
                  </a:lnTo>
                  <a:close/>
                  <a:moveTo>
                    <a:pt x="48" y="12"/>
                  </a:moveTo>
                  <a:lnTo>
                    <a:pt x="66" y="18"/>
                  </a:lnTo>
                  <a:lnTo>
                    <a:pt x="72" y="30"/>
                  </a:lnTo>
                  <a:lnTo>
                    <a:pt x="72" y="42"/>
                  </a:lnTo>
                  <a:lnTo>
                    <a:pt x="66" y="53"/>
                  </a:lnTo>
                  <a:lnTo>
                    <a:pt x="48" y="71"/>
                  </a:lnTo>
                  <a:lnTo>
                    <a:pt x="42" y="77"/>
                  </a:lnTo>
                  <a:lnTo>
                    <a:pt x="36" y="77"/>
                  </a:lnTo>
                  <a:lnTo>
                    <a:pt x="24" y="65"/>
                  </a:lnTo>
                  <a:lnTo>
                    <a:pt x="18" y="48"/>
                  </a:lnTo>
                  <a:lnTo>
                    <a:pt x="18" y="30"/>
                  </a:lnTo>
                  <a:lnTo>
                    <a:pt x="30" y="12"/>
                  </a:lnTo>
                  <a:lnTo>
                    <a:pt x="48" y="12"/>
                  </a:lnTo>
                  <a:lnTo>
                    <a:pt x="48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313" name="Freeform 25"/>
            <p:cNvSpPr>
              <a:spLocks noEditPoints="1"/>
            </p:cNvSpPr>
            <p:nvPr userDrawn="1"/>
          </p:nvSpPr>
          <p:spPr bwMode="ltGray">
            <a:xfrm>
              <a:off x="3779" y="3872"/>
              <a:ext cx="90" cy="108"/>
            </a:xfrm>
            <a:custGeom>
              <a:avLst/>
              <a:gdLst/>
              <a:ahLst/>
              <a:cxnLst>
                <a:cxn ang="0">
                  <a:pos x="12" y="96"/>
                </a:cxn>
                <a:cxn ang="0">
                  <a:pos x="24" y="108"/>
                </a:cxn>
                <a:cxn ang="0">
                  <a:pos x="42" y="108"/>
                </a:cxn>
                <a:cxn ang="0">
                  <a:pos x="66" y="102"/>
                </a:cxn>
                <a:cxn ang="0">
                  <a:pos x="84" y="78"/>
                </a:cxn>
                <a:cxn ang="0">
                  <a:pos x="90" y="66"/>
                </a:cxn>
                <a:cxn ang="0">
                  <a:pos x="84" y="48"/>
                </a:cxn>
                <a:cxn ang="0">
                  <a:pos x="66" y="24"/>
                </a:cxn>
                <a:cxn ang="0">
                  <a:pos x="48" y="12"/>
                </a:cxn>
                <a:cxn ang="0">
                  <a:pos x="36" y="0"/>
                </a:cxn>
                <a:cxn ang="0">
                  <a:pos x="30" y="0"/>
                </a:cxn>
                <a:cxn ang="0">
                  <a:pos x="30" y="0"/>
                </a:cxn>
                <a:cxn ang="0">
                  <a:pos x="24" y="0"/>
                </a:cxn>
                <a:cxn ang="0">
                  <a:pos x="12" y="30"/>
                </a:cxn>
                <a:cxn ang="0">
                  <a:pos x="0" y="54"/>
                </a:cxn>
                <a:cxn ang="0">
                  <a:pos x="0" y="78"/>
                </a:cxn>
                <a:cxn ang="0">
                  <a:pos x="12" y="96"/>
                </a:cxn>
                <a:cxn ang="0">
                  <a:pos x="12" y="96"/>
                </a:cxn>
                <a:cxn ang="0">
                  <a:pos x="12" y="72"/>
                </a:cxn>
                <a:cxn ang="0">
                  <a:pos x="18" y="54"/>
                </a:cxn>
                <a:cxn ang="0">
                  <a:pos x="24" y="36"/>
                </a:cxn>
                <a:cxn ang="0">
                  <a:pos x="30" y="18"/>
                </a:cxn>
                <a:cxn ang="0">
                  <a:pos x="30" y="12"/>
                </a:cxn>
                <a:cxn ang="0">
                  <a:pos x="48" y="24"/>
                </a:cxn>
                <a:cxn ang="0">
                  <a:pos x="66" y="36"/>
                </a:cxn>
                <a:cxn ang="0">
                  <a:pos x="78" y="54"/>
                </a:cxn>
                <a:cxn ang="0">
                  <a:pos x="78" y="72"/>
                </a:cxn>
                <a:cxn ang="0">
                  <a:pos x="72" y="84"/>
                </a:cxn>
                <a:cxn ang="0">
                  <a:pos x="48" y="96"/>
                </a:cxn>
                <a:cxn ang="0">
                  <a:pos x="36" y="96"/>
                </a:cxn>
                <a:cxn ang="0">
                  <a:pos x="24" y="90"/>
                </a:cxn>
                <a:cxn ang="0">
                  <a:pos x="18" y="84"/>
                </a:cxn>
                <a:cxn ang="0">
                  <a:pos x="12" y="72"/>
                </a:cxn>
                <a:cxn ang="0">
                  <a:pos x="12" y="72"/>
                </a:cxn>
              </a:cxnLst>
              <a:rect l="0" t="0" r="r" b="b"/>
              <a:pathLst>
                <a:path w="90" h="108">
                  <a:moveTo>
                    <a:pt x="12" y="96"/>
                  </a:moveTo>
                  <a:lnTo>
                    <a:pt x="24" y="108"/>
                  </a:lnTo>
                  <a:lnTo>
                    <a:pt x="42" y="108"/>
                  </a:lnTo>
                  <a:lnTo>
                    <a:pt x="66" y="102"/>
                  </a:lnTo>
                  <a:lnTo>
                    <a:pt x="84" y="78"/>
                  </a:lnTo>
                  <a:lnTo>
                    <a:pt x="90" y="66"/>
                  </a:lnTo>
                  <a:lnTo>
                    <a:pt x="84" y="48"/>
                  </a:lnTo>
                  <a:lnTo>
                    <a:pt x="66" y="24"/>
                  </a:lnTo>
                  <a:lnTo>
                    <a:pt x="48" y="12"/>
                  </a:lnTo>
                  <a:lnTo>
                    <a:pt x="36" y="0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24" y="0"/>
                  </a:lnTo>
                  <a:lnTo>
                    <a:pt x="12" y="30"/>
                  </a:lnTo>
                  <a:lnTo>
                    <a:pt x="0" y="54"/>
                  </a:lnTo>
                  <a:lnTo>
                    <a:pt x="0" y="78"/>
                  </a:lnTo>
                  <a:lnTo>
                    <a:pt x="12" y="96"/>
                  </a:lnTo>
                  <a:lnTo>
                    <a:pt x="12" y="96"/>
                  </a:lnTo>
                  <a:close/>
                  <a:moveTo>
                    <a:pt x="12" y="72"/>
                  </a:moveTo>
                  <a:lnTo>
                    <a:pt x="18" y="54"/>
                  </a:lnTo>
                  <a:lnTo>
                    <a:pt x="24" y="36"/>
                  </a:lnTo>
                  <a:lnTo>
                    <a:pt x="30" y="18"/>
                  </a:lnTo>
                  <a:lnTo>
                    <a:pt x="30" y="12"/>
                  </a:lnTo>
                  <a:lnTo>
                    <a:pt x="48" y="24"/>
                  </a:lnTo>
                  <a:lnTo>
                    <a:pt x="66" y="36"/>
                  </a:lnTo>
                  <a:lnTo>
                    <a:pt x="78" y="54"/>
                  </a:lnTo>
                  <a:lnTo>
                    <a:pt x="78" y="72"/>
                  </a:lnTo>
                  <a:lnTo>
                    <a:pt x="72" y="84"/>
                  </a:lnTo>
                  <a:lnTo>
                    <a:pt x="48" y="96"/>
                  </a:lnTo>
                  <a:lnTo>
                    <a:pt x="36" y="96"/>
                  </a:lnTo>
                  <a:lnTo>
                    <a:pt x="24" y="90"/>
                  </a:lnTo>
                  <a:lnTo>
                    <a:pt x="18" y="84"/>
                  </a:lnTo>
                  <a:lnTo>
                    <a:pt x="12" y="72"/>
                  </a:lnTo>
                  <a:lnTo>
                    <a:pt x="12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314" name="Freeform 26"/>
            <p:cNvSpPr>
              <a:spLocks noEditPoints="1"/>
            </p:cNvSpPr>
            <p:nvPr userDrawn="1"/>
          </p:nvSpPr>
          <p:spPr bwMode="ltGray">
            <a:xfrm>
              <a:off x="2400" y="3872"/>
              <a:ext cx="72" cy="90"/>
            </a:xfrm>
            <a:custGeom>
              <a:avLst/>
              <a:gdLst/>
              <a:ahLst/>
              <a:cxnLst>
                <a:cxn ang="0">
                  <a:pos x="71" y="90"/>
                </a:cxn>
                <a:cxn ang="0">
                  <a:pos x="71" y="60"/>
                </a:cxn>
                <a:cxn ang="0">
                  <a:pos x="71" y="36"/>
                </a:cxn>
                <a:cxn ang="0">
                  <a:pos x="60" y="12"/>
                </a:cxn>
                <a:cxn ang="0">
                  <a:pos x="36" y="0"/>
                </a:cxn>
                <a:cxn ang="0">
                  <a:pos x="12" y="12"/>
                </a:cxn>
                <a:cxn ang="0">
                  <a:pos x="0" y="36"/>
                </a:cxn>
                <a:cxn ang="0">
                  <a:pos x="6" y="60"/>
                </a:cxn>
                <a:cxn ang="0">
                  <a:pos x="30" y="78"/>
                </a:cxn>
                <a:cxn ang="0">
                  <a:pos x="54" y="90"/>
                </a:cxn>
                <a:cxn ang="0">
                  <a:pos x="71" y="90"/>
                </a:cxn>
                <a:cxn ang="0">
                  <a:pos x="71" y="90"/>
                </a:cxn>
                <a:cxn ang="0">
                  <a:pos x="24" y="18"/>
                </a:cxn>
                <a:cxn ang="0">
                  <a:pos x="42" y="18"/>
                </a:cxn>
                <a:cxn ang="0">
                  <a:pos x="54" y="18"/>
                </a:cxn>
                <a:cxn ang="0">
                  <a:pos x="60" y="42"/>
                </a:cxn>
                <a:cxn ang="0">
                  <a:pos x="60" y="66"/>
                </a:cxn>
                <a:cxn ang="0">
                  <a:pos x="60" y="72"/>
                </a:cxn>
                <a:cxn ang="0">
                  <a:pos x="60" y="78"/>
                </a:cxn>
                <a:cxn ang="0">
                  <a:pos x="42" y="72"/>
                </a:cxn>
                <a:cxn ang="0">
                  <a:pos x="24" y="66"/>
                </a:cxn>
                <a:cxn ang="0">
                  <a:pos x="12" y="48"/>
                </a:cxn>
                <a:cxn ang="0">
                  <a:pos x="12" y="30"/>
                </a:cxn>
                <a:cxn ang="0">
                  <a:pos x="24" y="18"/>
                </a:cxn>
                <a:cxn ang="0">
                  <a:pos x="24" y="18"/>
                </a:cxn>
              </a:cxnLst>
              <a:rect l="0" t="0" r="r" b="b"/>
              <a:pathLst>
                <a:path w="71" h="90">
                  <a:moveTo>
                    <a:pt x="71" y="90"/>
                  </a:moveTo>
                  <a:lnTo>
                    <a:pt x="71" y="60"/>
                  </a:lnTo>
                  <a:lnTo>
                    <a:pt x="71" y="36"/>
                  </a:lnTo>
                  <a:lnTo>
                    <a:pt x="60" y="12"/>
                  </a:lnTo>
                  <a:lnTo>
                    <a:pt x="36" y="0"/>
                  </a:lnTo>
                  <a:lnTo>
                    <a:pt x="12" y="12"/>
                  </a:lnTo>
                  <a:lnTo>
                    <a:pt x="0" y="36"/>
                  </a:lnTo>
                  <a:lnTo>
                    <a:pt x="6" y="60"/>
                  </a:lnTo>
                  <a:lnTo>
                    <a:pt x="30" y="78"/>
                  </a:lnTo>
                  <a:lnTo>
                    <a:pt x="54" y="90"/>
                  </a:lnTo>
                  <a:lnTo>
                    <a:pt x="71" y="90"/>
                  </a:lnTo>
                  <a:lnTo>
                    <a:pt x="71" y="90"/>
                  </a:lnTo>
                  <a:close/>
                  <a:moveTo>
                    <a:pt x="24" y="18"/>
                  </a:moveTo>
                  <a:lnTo>
                    <a:pt x="42" y="18"/>
                  </a:lnTo>
                  <a:lnTo>
                    <a:pt x="54" y="18"/>
                  </a:lnTo>
                  <a:lnTo>
                    <a:pt x="60" y="42"/>
                  </a:lnTo>
                  <a:lnTo>
                    <a:pt x="60" y="66"/>
                  </a:lnTo>
                  <a:lnTo>
                    <a:pt x="60" y="72"/>
                  </a:lnTo>
                  <a:lnTo>
                    <a:pt x="60" y="78"/>
                  </a:lnTo>
                  <a:lnTo>
                    <a:pt x="42" y="72"/>
                  </a:lnTo>
                  <a:lnTo>
                    <a:pt x="24" y="66"/>
                  </a:lnTo>
                  <a:lnTo>
                    <a:pt x="12" y="48"/>
                  </a:lnTo>
                  <a:lnTo>
                    <a:pt x="12" y="30"/>
                  </a:lnTo>
                  <a:lnTo>
                    <a:pt x="24" y="18"/>
                  </a:lnTo>
                  <a:lnTo>
                    <a:pt x="24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315" name="Oval 27"/>
            <p:cNvSpPr>
              <a:spLocks noChangeArrowheads="1"/>
            </p:cNvSpPr>
            <p:nvPr userDrawn="1"/>
          </p:nvSpPr>
          <p:spPr bwMode="ltGray">
            <a:xfrm>
              <a:off x="2444" y="3838"/>
              <a:ext cx="1380" cy="389"/>
            </a:xfrm>
            <a:prstGeom prst="ellipse">
              <a:avLst/>
            </a:pr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316" name="Oval 28"/>
            <p:cNvSpPr>
              <a:spLocks noChangeArrowheads="1"/>
            </p:cNvSpPr>
            <p:nvPr userDrawn="1"/>
          </p:nvSpPr>
          <p:spPr bwMode="ltGray">
            <a:xfrm>
              <a:off x="2394" y="3834"/>
              <a:ext cx="1502" cy="288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317" name="Oval 29"/>
            <p:cNvSpPr>
              <a:spLocks noChangeArrowheads="1"/>
            </p:cNvSpPr>
            <p:nvPr userDrawn="1"/>
          </p:nvSpPr>
          <p:spPr bwMode="ltGray">
            <a:xfrm>
              <a:off x="2441" y="3860"/>
              <a:ext cx="1425" cy="220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318" name="Freeform 30"/>
            <p:cNvSpPr>
              <a:spLocks noEditPoints="1"/>
            </p:cNvSpPr>
            <p:nvPr userDrawn="1"/>
          </p:nvSpPr>
          <p:spPr bwMode="ltGray">
            <a:xfrm>
              <a:off x="3743" y="3788"/>
              <a:ext cx="90" cy="96"/>
            </a:xfrm>
            <a:custGeom>
              <a:avLst/>
              <a:gdLst/>
              <a:ahLst/>
              <a:cxnLst>
                <a:cxn ang="0">
                  <a:pos x="66" y="96"/>
                </a:cxn>
                <a:cxn ang="0">
                  <a:pos x="78" y="66"/>
                </a:cxn>
                <a:cxn ang="0">
                  <a:pos x="90" y="42"/>
                </a:cxn>
                <a:cxn ang="0">
                  <a:pos x="78" y="18"/>
                </a:cxn>
                <a:cxn ang="0">
                  <a:pos x="60" y="0"/>
                </a:cxn>
                <a:cxn ang="0">
                  <a:pos x="30" y="6"/>
                </a:cxn>
                <a:cxn ang="0">
                  <a:pos x="18" y="18"/>
                </a:cxn>
                <a:cxn ang="0">
                  <a:pos x="6" y="30"/>
                </a:cxn>
                <a:cxn ang="0">
                  <a:pos x="0" y="42"/>
                </a:cxn>
                <a:cxn ang="0">
                  <a:pos x="6" y="60"/>
                </a:cxn>
                <a:cxn ang="0">
                  <a:pos x="24" y="78"/>
                </a:cxn>
                <a:cxn ang="0">
                  <a:pos x="48" y="90"/>
                </a:cxn>
                <a:cxn ang="0">
                  <a:pos x="66" y="96"/>
                </a:cxn>
                <a:cxn ang="0">
                  <a:pos x="66" y="96"/>
                </a:cxn>
                <a:cxn ang="0">
                  <a:pos x="42" y="18"/>
                </a:cxn>
                <a:cxn ang="0">
                  <a:pos x="60" y="18"/>
                </a:cxn>
                <a:cxn ang="0">
                  <a:pos x="72" y="24"/>
                </a:cxn>
                <a:cxn ang="0">
                  <a:pos x="72" y="36"/>
                </a:cxn>
                <a:cxn ang="0">
                  <a:pos x="72" y="48"/>
                </a:cxn>
                <a:cxn ang="0">
                  <a:pos x="66" y="72"/>
                </a:cxn>
                <a:cxn ang="0">
                  <a:pos x="60" y="78"/>
                </a:cxn>
                <a:cxn ang="0">
                  <a:pos x="60" y="84"/>
                </a:cxn>
                <a:cxn ang="0">
                  <a:pos x="42" y="72"/>
                </a:cxn>
                <a:cxn ang="0">
                  <a:pos x="30" y="66"/>
                </a:cxn>
                <a:cxn ang="0">
                  <a:pos x="18" y="42"/>
                </a:cxn>
                <a:cxn ang="0">
                  <a:pos x="24" y="30"/>
                </a:cxn>
                <a:cxn ang="0">
                  <a:pos x="42" y="18"/>
                </a:cxn>
                <a:cxn ang="0">
                  <a:pos x="42" y="18"/>
                </a:cxn>
              </a:cxnLst>
              <a:rect l="0" t="0" r="r" b="b"/>
              <a:pathLst>
                <a:path w="90" h="96">
                  <a:moveTo>
                    <a:pt x="66" y="96"/>
                  </a:moveTo>
                  <a:lnTo>
                    <a:pt x="78" y="66"/>
                  </a:lnTo>
                  <a:lnTo>
                    <a:pt x="90" y="42"/>
                  </a:lnTo>
                  <a:lnTo>
                    <a:pt x="78" y="18"/>
                  </a:lnTo>
                  <a:lnTo>
                    <a:pt x="60" y="0"/>
                  </a:lnTo>
                  <a:lnTo>
                    <a:pt x="30" y="6"/>
                  </a:lnTo>
                  <a:lnTo>
                    <a:pt x="18" y="18"/>
                  </a:lnTo>
                  <a:lnTo>
                    <a:pt x="6" y="30"/>
                  </a:lnTo>
                  <a:lnTo>
                    <a:pt x="0" y="42"/>
                  </a:lnTo>
                  <a:lnTo>
                    <a:pt x="6" y="60"/>
                  </a:lnTo>
                  <a:lnTo>
                    <a:pt x="24" y="78"/>
                  </a:lnTo>
                  <a:lnTo>
                    <a:pt x="48" y="90"/>
                  </a:lnTo>
                  <a:lnTo>
                    <a:pt x="66" y="96"/>
                  </a:lnTo>
                  <a:lnTo>
                    <a:pt x="66" y="96"/>
                  </a:lnTo>
                  <a:close/>
                  <a:moveTo>
                    <a:pt x="42" y="18"/>
                  </a:moveTo>
                  <a:lnTo>
                    <a:pt x="60" y="18"/>
                  </a:lnTo>
                  <a:lnTo>
                    <a:pt x="72" y="24"/>
                  </a:lnTo>
                  <a:lnTo>
                    <a:pt x="72" y="36"/>
                  </a:lnTo>
                  <a:lnTo>
                    <a:pt x="72" y="48"/>
                  </a:lnTo>
                  <a:lnTo>
                    <a:pt x="66" y="72"/>
                  </a:lnTo>
                  <a:lnTo>
                    <a:pt x="60" y="78"/>
                  </a:lnTo>
                  <a:lnTo>
                    <a:pt x="60" y="84"/>
                  </a:lnTo>
                  <a:lnTo>
                    <a:pt x="42" y="72"/>
                  </a:lnTo>
                  <a:lnTo>
                    <a:pt x="30" y="66"/>
                  </a:lnTo>
                  <a:lnTo>
                    <a:pt x="18" y="42"/>
                  </a:lnTo>
                  <a:lnTo>
                    <a:pt x="24" y="30"/>
                  </a:lnTo>
                  <a:lnTo>
                    <a:pt x="42" y="18"/>
                  </a:lnTo>
                  <a:lnTo>
                    <a:pt x="42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319" name="Freeform 31"/>
            <p:cNvSpPr>
              <a:spLocks noEditPoints="1"/>
            </p:cNvSpPr>
            <p:nvPr userDrawn="1"/>
          </p:nvSpPr>
          <p:spPr bwMode="ltGray">
            <a:xfrm>
              <a:off x="5422" y="3603"/>
              <a:ext cx="72" cy="108"/>
            </a:xfrm>
            <a:custGeom>
              <a:avLst/>
              <a:gdLst/>
              <a:ahLst/>
              <a:cxnLst>
                <a:cxn ang="0">
                  <a:pos x="0" y="90"/>
                </a:cxn>
                <a:cxn ang="0">
                  <a:pos x="12" y="102"/>
                </a:cxn>
                <a:cxn ang="0">
                  <a:pos x="24" y="108"/>
                </a:cxn>
                <a:cxn ang="0">
                  <a:pos x="48" y="108"/>
                </a:cxn>
                <a:cxn ang="0">
                  <a:pos x="66" y="96"/>
                </a:cxn>
                <a:cxn ang="0">
                  <a:pos x="72" y="66"/>
                </a:cxn>
                <a:cxn ang="0">
                  <a:pos x="66" y="42"/>
                </a:cxn>
                <a:cxn ang="0">
                  <a:pos x="60" y="18"/>
                </a:cxn>
                <a:cxn ang="0">
                  <a:pos x="48" y="6"/>
                </a:cxn>
                <a:cxn ang="0">
                  <a:pos x="42" y="0"/>
                </a:cxn>
                <a:cxn ang="0">
                  <a:pos x="42" y="0"/>
                </a:cxn>
                <a:cxn ang="0">
                  <a:pos x="36" y="0"/>
                </a:cxn>
                <a:cxn ang="0">
                  <a:pos x="18" y="24"/>
                </a:cxn>
                <a:cxn ang="0">
                  <a:pos x="6" y="48"/>
                </a:cxn>
                <a:cxn ang="0">
                  <a:pos x="0" y="66"/>
                </a:cxn>
                <a:cxn ang="0">
                  <a:pos x="0" y="90"/>
                </a:cxn>
                <a:cxn ang="0">
                  <a:pos x="0" y="90"/>
                </a:cxn>
                <a:cxn ang="0">
                  <a:pos x="12" y="66"/>
                </a:cxn>
                <a:cxn ang="0">
                  <a:pos x="18" y="48"/>
                </a:cxn>
                <a:cxn ang="0">
                  <a:pos x="24" y="36"/>
                </a:cxn>
                <a:cxn ang="0">
                  <a:pos x="30" y="24"/>
                </a:cxn>
                <a:cxn ang="0">
                  <a:pos x="36" y="18"/>
                </a:cxn>
                <a:cxn ang="0">
                  <a:pos x="54" y="30"/>
                </a:cxn>
                <a:cxn ang="0">
                  <a:pos x="60" y="48"/>
                </a:cxn>
                <a:cxn ang="0">
                  <a:pos x="66" y="72"/>
                </a:cxn>
                <a:cxn ang="0">
                  <a:pos x="66" y="84"/>
                </a:cxn>
                <a:cxn ang="0">
                  <a:pos x="54" y="96"/>
                </a:cxn>
                <a:cxn ang="0">
                  <a:pos x="30" y="102"/>
                </a:cxn>
                <a:cxn ang="0">
                  <a:pos x="24" y="96"/>
                </a:cxn>
                <a:cxn ang="0">
                  <a:pos x="12" y="90"/>
                </a:cxn>
                <a:cxn ang="0">
                  <a:pos x="12" y="78"/>
                </a:cxn>
                <a:cxn ang="0">
                  <a:pos x="12" y="66"/>
                </a:cxn>
                <a:cxn ang="0">
                  <a:pos x="12" y="66"/>
                </a:cxn>
              </a:cxnLst>
              <a:rect l="0" t="0" r="r" b="b"/>
              <a:pathLst>
                <a:path w="72" h="108">
                  <a:moveTo>
                    <a:pt x="0" y="90"/>
                  </a:moveTo>
                  <a:lnTo>
                    <a:pt x="12" y="102"/>
                  </a:lnTo>
                  <a:lnTo>
                    <a:pt x="24" y="108"/>
                  </a:lnTo>
                  <a:lnTo>
                    <a:pt x="48" y="108"/>
                  </a:lnTo>
                  <a:lnTo>
                    <a:pt x="66" y="96"/>
                  </a:lnTo>
                  <a:lnTo>
                    <a:pt x="72" y="66"/>
                  </a:lnTo>
                  <a:lnTo>
                    <a:pt x="66" y="42"/>
                  </a:lnTo>
                  <a:lnTo>
                    <a:pt x="60" y="18"/>
                  </a:lnTo>
                  <a:lnTo>
                    <a:pt x="48" y="6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36" y="0"/>
                  </a:lnTo>
                  <a:lnTo>
                    <a:pt x="18" y="24"/>
                  </a:lnTo>
                  <a:lnTo>
                    <a:pt x="6" y="48"/>
                  </a:lnTo>
                  <a:lnTo>
                    <a:pt x="0" y="66"/>
                  </a:lnTo>
                  <a:lnTo>
                    <a:pt x="0" y="90"/>
                  </a:lnTo>
                  <a:lnTo>
                    <a:pt x="0" y="90"/>
                  </a:lnTo>
                  <a:close/>
                  <a:moveTo>
                    <a:pt x="12" y="66"/>
                  </a:moveTo>
                  <a:lnTo>
                    <a:pt x="18" y="48"/>
                  </a:lnTo>
                  <a:lnTo>
                    <a:pt x="24" y="36"/>
                  </a:lnTo>
                  <a:lnTo>
                    <a:pt x="30" y="24"/>
                  </a:lnTo>
                  <a:lnTo>
                    <a:pt x="36" y="18"/>
                  </a:lnTo>
                  <a:lnTo>
                    <a:pt x="54" y="30"/>
                  </a:lnTo>
                  <a:lnTo>
                    <a:pt x="60" y="48"/>
                  </a:lnTo>
                  <a:lnTo>
                    <a:pt x="66" y="72"/>
                  </a:lnTo>
                  <a:lnTo>
                    <a:pt x="66" y="84"/>
                  </a:lnTo>
                  <a:lnTo>
                    <a:pt x="54" y="96"/>
                  </a:lnTo>
                  <a:lnTo>
                    <a:pt x="30" y="102"/>
                  </a:lnTo>
                  <a:lnTo>
                    <a:pt x="24" y="96"/>
                  </a:lnTo>
                  <a:lnTo>
                    <a:pt x="12" y="90"/>
                  </a:lnTo>
                  <a:lnTo>
                    <a:pt x="12" y="78"/>
                  </a:lnTo>
                  <a:lnTo>
                    <a:pt x="12" y="66"/>
                  </a:lnTo>
                  <a:lnTo>
                    <a:pt x="12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320" name="Rectangle 32"/>
            <p:cNvSpPr>
              <a:spLocks noChangeArrowheads="1"/>
            </p:cNvSpPr>
            <p:nvPr userDrawn="1"/>
          </p:nvSpPr>
          <p:spPr bwMode="ltGray">
            <a:xfrm>
              <a:off x="4238" y="1773"/>
              <a:ext cx="173" cy="2539"/>
            </a:xfrm>
            <a:prstGeom prst="rect">
              <a:avLst/>
            </a:pr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321" name="Rectangle 33"/>
            <p:cNvSpPr>
              <a:spLocks noChangeArrowheads="1"/>
            </p:cNvSpPr>
            <p:nvPr userDrawn="1"/>
          </p:nvSpPr>
          <p:spPr bwMode="ltGray">
            <a:xfrm>
              <a:off x="4288" y="1545"/>
              <a:ext cx="76" cy="24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322" name="AutoShape 34"/>
            <p:cNvSpPr>
              <a:spLocks noChangeArrowheads="1"/>
            </p:cNvSpPr>
            <p:nvPr userDrawn="1"/>
          </p:nvSpPr>
          <p:spPr bwMode="ltGray">
            <a:xfrm>
              <a:off x="4220" y="1743"/>
              <a:ext cx="205" cy="52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323" name="Freeform 35"/>
            <p:cNvSpPr>
              <a:spLocks/>
            </p:cNvSpPr>
            <p:nvPr userDrawn="1"/>
          </p:nvSpPr>
          <p:spPr bwMode="ltGray">
            <a:xfrm>
              <a:off x="4306" y="1529"/>
              <a:ext cx="252" cy="1576"/>
            </a:xfrm>
            <a:custGeom>
              <a:avLst/>
              <a:gdLst/>
              <a:ahLst/>
              <a:cxnLst>
                <a:cxn ang="0">
                  <a:pos x="252" y="1576"/>
                </a:cxn>
                <a:cxn ang="0">
                  <a:pos x="12" y="84"/>
                </a:cxn>
                <a:cxn ang="0">
                  <a:pos x="12" y="60"/>
                </a:cxn>
                <a:cxn ang="0">
                  <a:pos x="0" y="12"/>
                </a:cxn>
                <a:cxn ang="0">
                  <a:pos x="72" y="0"/>
                </a:cxn>
                <a:cxn ang="0">
                  <a:pos x="72" y="0"/>
                </a:cxn>
                <a:cxn ang="0">
                  <a:pos x="78" y="48"/>
                </a:cxn>
                <a:cxn ang="0">
                  <a:pos x="88" y="66"/>
                </a:cxn>
              </a:cxnLst>
              <a:rect l="0" t="0" r="r" b="b"/>
              <a:pathLst>
                <a:path w="252" h="1576">
                  <a:moveTo>
                    <a:pt x="252" y="1576"/>
                  </a:moveTo>
                  <a:lnTo>
                    <a:pt x="12" y="84"/>
                  </a:lnTo>
                  <a:lnTo>
                    <a:pt x="12" y="60"/>
                  </a:lnTo>
                  <a:lnTo>
                    <a:pt x="0" y="12"/>
                  </a:lnTo>
                  <a:lnTo>
                    <a:pt x="72" y="0"/>
                  </a:lnTo>
                  <a:lnTo>
                    <a:pt x="72" y="0"/>
                  </a:lnTo>
                  <a:lnTo>
                    <a:pt x="78" y="48"/>
                  </a:lnTo>
                  <a:lnTo>
                    <a:pt x="88" y="66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324" name="Freeform 36"/>
            <p:cNvSpPr>
              <a:spLocks/>
            </p:cNvSpPr>
            <p:nvPr userDrawn="1"/>
          </p:nvSpPr>
          <p:spPr bwMode="ltGray">
            <a:xfrm>
              <a:off x="4169" y="1421"/>
              <a:ext cx="317" cy="138"/>
            </a:xfrm>
            <a:custGeom>
              <a:avLst/>
              <a:gdLst/>
              <a:ahLst/>
              <a:cxnLst>
                <a:cxn ang="0">
                  <a:pos x="161" y="0"/>
                </a:cxn>
                <a:cxn ang="0">
                  <a:pos x="227" y="6"/>
                </a:cxn>
                <a:cxn ang="0">
                  <a:pos x="275" y="36"/>
                </a:cxn>
                <a:cxn ang="0">
                  <a:pos x="304" y="78"/>
                </a:cxn>
                <a:cxn ang="0">
                  <a:pos x="316" y="138"/>
                </a:cxn>
                <a:cxn ang="0">
                  <a:pos x="0" y="138"/>
                </a:cxn>
                <a:cxn ang="0">
                  <a:pos x="11" y="78"/>
                </a:cxn>
                <a:cxn ang="0">
                  <a:pos x="47" y="36"/>
                </a:cxn>
                <a:cxn ang="0">
                  <a:pos x="95" y="6"/>
                </a:cxn>
                <a:cxn ang="0">
                  <a:pos x="161" y="0"/>
                </a:cxn>
                <a:cxn ang="0">
                  <a:pos x="161" y="0"/>
                </a:cxn>
              </a:cxnLst>
              <a:rect l="0" t="0" r="r" b="b"/>
              <a:pathLst>
                <a:path w="316" h="138">
                  <a:moveTo>
                    <a:pt x="161" y="0"/>
                  </a:moveTo>
                  <a:lnTo>
                    <a:pt x="227" y="6"/>
                  </a:lnTo>
                  <a:lnTo>
                    <a:pt x="275" y="36"/>
                  </a:lnTo>
                  <a:lnTo>
                    <a:pt x="304" y="78"/>
                  </a:lnTo>
                  <a:lnTo>
                    <a:pt x="316" y="138"/>
                  </a:lnTo>
                  <a:lnTo>
                    <a:pt x="0" y="138"/>
                  </a:lnTo>
                  <a:lnTo>
                    <a:pt x="11" y="78"/>
                  </a:lnTo>
                  <a:lnTo>
                    <a:pt x="47" y="36"/>
                  </a:lnTo>
                  <a:lnTo>
                    <a:pt x="95" y="6"/>
                  </a:lnTo>
                  <a:lnTo>
                    <a:pt x="161" y="0"/>
                  </a:lnTo>
                  <a:lnTo>
                    <a:pt x="161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12325" name="Rectangle 37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2326" name="Rectangle 38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2327" name="Rectangle 3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78563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2328" name="Rectangle 4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78563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2329" name="Rectangle 4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78563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7327E641-3D75-4D43-890A-EE38DDD38E7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93" r:id="rId1"/>
    <p:sldLayoutId id="2147483668" r:id="rId2"/>
    <p:sldLayoutId id="2147483667" r:id="rId3"/>
    <p:sldLayoutId id="2147483666" r:id="rId4"/>
    <p:sldLayoutId id="2147483665" r:id="rId5"/>
    <p:sldLayoutId id="2147483664" r:id="rId6"/>
    <p:sldLayoutId id="2147483663" r:id="rId7"/>
    <p:sldLayoutId id="2147483662" r:id="rId8"/>
    <p:sldLayoutId id="2147483661" r:id="rId9"/>
    <p:sldLayoutId id="2147483660" r:id="rId10"/>
    <p:sldLayoutId id="2147483659" r:id="rId11"/>
    <p:sldLayoutId id="2147483658" r:id="rId12"/>
  </p:sldLayoutIdLst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23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3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23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23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23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23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23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23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23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23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23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23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2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232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232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232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2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232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232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232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325" grpId="0"/>
      <p:bldP spid="12326" grpId="0" build="p">
        <p:tmplLst>
          <p:tmpl lvl="1">
            <p:tnLst>
              <p:par>
                <p:cTn presetID="44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32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2326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1232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232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05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2">
            <p:tnLst>
              <p:par>
                <p:cTn presetID="44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32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2326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1232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232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05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3">
            <p:tnLst>
              <p:par>
                <p:cTn presetID="44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32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2326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1232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232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05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4">
            <p:tnLst>
              <p:par>
                <p:cTn presetID="44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32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2326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1232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232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05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5">
            <p:tnLst>
              <p:par>
                <p:cTn presetID="44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32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2326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1232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232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05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Freeform 2"/>
          <p:cNvSpPr>
            <a:spLocks/>
          </p:cNvSpPr>
          <p:nvPr/>
        </p:nvSpPr>
        <p:spPr bwMode="hidden">
          <a:xfrm>
            <a:off x="6627813" y="6429375"/>
            <a:ext cx="285750" cy="209550"/>
          </a:xfrm>
          <a:custGeom>
            <a:avLst/>
            <a:gdLst/>
            <a:ahLst/>
            <a:cxnLst>
              <a:cxn ang="0">
                <a:pos x="0" y="132"/>
              </a:cxn>
              <a:cxn ang="0">
                <a:pos x="29" y="132"/>
              </a:cxn>
              <a:cxn ang="0">
                <a:pos x="77" y="108"/>
              </a:cxn>
              <a:cxn ang="0">
                <a:pos x="119" y="78"/>
              </a:cxn>
              <a:cxn ang="0">
                <a:pos x="155" y="48"/>
              </a:cxn>
              <a:cxn ang="0">
                <a:pos x="179" y="12"/>
              </a:cxn>
              <a:cxn ang="0">
                <a:pos x="173" y="6"/>
              </a:cxn>
              <a:cxn ang="0">
                <a:pos x="167" y="0"/>
              </a:cxn>
              <a:cxn ang="0">
                <a:pos x="137" y="42"/>
              </a:cxn>
              <a:cxn ang="0">
                <a:pos x="101" y="78"/>
              </a:cxn>
              <a:cxn ang="0">
                <a:pos x="53" y="108"/>
              </a:cxn>
              <a:cxn ang="0">
                <a:pos x="0" y="132"/>
              </a:cxn>
              <a:cxn ang="0">
                <a:pos x="0" y="132"/>
              </a:cxn>
            </a:cxnLst>
            <a:rect l="0" t="0" r="r" b="b"/>
            <a:pathLst>
              <a:path w="179" h="132">
                <a:moveTo>
                  <a:pt x="0" y="132"/>
                </a:moveTo>
                <a:lnTo>
                  <a:pt x="29" y="132"/>
                </a:lnTo>
                <a:lnTo>
                  <a:pt x="77" y="108"/>
                </a:lnTo>
                <a:lnTo>
                  <a:pt x="119" y="78"/>
                </a:lnTo>
                <a:lnTo>
                  <a:pt x="155" y="48"/>
                </a:lnTo>
                <a:lnTo>
                  <a:pt x="179" y="12"/>
                </a:lnTo>
                <a:lnTo>
                  <a:pt x="173" y="6"/>
                </a:lnTo>
                <a:lnTo>
                  <a:pt x="167" y="0"/>
                </a:lnTo>
                <a:lnTo>
                  <a:pt x="137" y="42"/>
                </a:lnTo>
                <a:lnTo>
                  <a:pt x="101" y="78"/>
                </a:lnTo>
                <a:lnTo>
                  <a:pt x="53" y="108"/>
                </a:lnTo>
                <a:lnTo>
                  <a:pt x="0" y="132"/>
                </a:lnTo>
                <a:lnTo>
                  <a:pt x="0" y="132"/>
                </a:lnTo>
                <a:close/>
              </a:path>
            </a:pathLst>
          </a:custGeom>
          <a:gradFill rotWithShape="0">
            <a:gsLst>
              <a:gs pos="0">
                <a:schemeClr val="accent2"/>
              </a:gs>
              <a:gs pos="100000">
                <a:schemeClr val="accent2">
                  <a:gamma/>
                  <a:shade val="87843"/>
                  <a:invGamma/>
                </a:schemeClr>
              </a:gs>
            </a:gsLst>
            <a:lin ang="189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grpSp>
        <p:nvGrpSpPr>
          <p:cNvPr id="14339" name="Group 3"/>
          <p:cNvGrpSpPr>
            <a:grpSpLocks/>
          </p:cNvGrpSpPr>
          <p:nvPr/>
        </p:nvGrpSpPr>
        <p:grpSpPr bwMode="auto">
          <a:xfrm>
            <a:off x="3175" y="4267200"/>
            <a:ext cx="9140825" cy="2590800"/>
            <a:chOff x="2" y="2688"/>
            <a:chExt cx="5758" cy="1632"/>
          </a:xfrm>
        </p:grpSpPr>
        <p:sp>
          <p:nvSpPr>
            <p:cNvPr id="16388" name="Freeform 4"/>
            <p:cNvSpPr>
              <a:spLocks/>
            </p:cNvSpPr>
            <p:nvPr/>
          </p:nvSpPr>
          <p:spPr bwMode="hidden">
            <a:xfrm>
              <a:off x="2" y="2688"/>
              <a:ext cx="5758" cy="1632"/>
            </a:xfrm>
            <a:custGeom>
              <a:avLst/>
              <a:gdLst/>
              <a:ahLst/>
              <a:cxnLst>
                <a:cxn ang="0">
                  <a:pos x="5740" y="4316"/>
                </a:cxn>
                <a:cxn ang="0">
                  <a:pos x="0" y="4316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4316"/>
                </a:cxn>
                <a:cxn ang="0">
                  <a:pos x="5740" y="4316"/>
                </a:cxn>
              </a:cxnLst>
              <a:rect l="0" t="0" r="r" b="b"/>
              <a:pathLst>
                <a:path w="5740" h="4316">
                  <a:moveTo>
                    <a:pt x="5740" y="4316"/>
                  </a:moveTo>
                  <a:lnTo>
                    <a:pt x="0" y="4316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4316"/>
                  </a:lnTo>
                  <a:lnTo>
                    <a:pt x="5740" y="431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14346" name="Group 5"/>
            <p:cNvGrpSpPr>
              <a:grpSpLocks/>
            </p:cNvGrpSpPr>
            <p:nvPr userDrawn="1"/>
          </p:nvGrpSpPr>
          <p:grpSpPr bwMode="auto">
            <a:xfrm>
              <a:off x="3528" y="3715"/>
              <a:ext cx="792" cy="521"/>
              <a:chOff x="3527" y="3715"/>
              <a:chExt cx="792" cy="521"/>
            </a:xfrm>
          </p:grpSpPr>
          <p:sp>
            <p:nvSpPr>
              <p:cNvPr id="16390" name="Oval 6"/>
              <p:cNvSpPr>
                <a:spLocks noChangeArrowheads="1"/>
              </p:cNvSpPr>
              <p:nvPr/>
            </p:nvSpPr>
            <p:spPr bwMode="hidden">
              <a:xfrm>
                <a:off x="3686" y="3810"/>
                <a:ext cx="532" cy="32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6391" name="Oval 7"/>
              <p:cNvSpPr>
                <a:spLocks noChangeArrowheads="1"/>
              </p:cNvSpPr>
              <p:nvPr/>
            </p:nvSpPr>
            <p:spPr bwMode="hidden">
              <a:xfrm>
                <a:off x="3726" y="3840"/>
                <a:ext cx="452" cy="275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6392" name="Oval 8"/>
              <p:cNvSpPr>
                <a:spLocks noChangeArrowheads="1"/>
              </p:cNvSpPr>
              <p:nvPr/>
            </p:nvSpPr>
            <p:spPr bwMode="hidden">
              <a:xfrm>
                <a:off x="3782" y="3872"/>
                <a:ext cx="344" cy="2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6393" name="Oval 9"/>
              <p:cNvSpPr>
                <a:spLocks noChangeArrowheads="1"/>
              </p:cNvSpPr>
              <p:nvPr/>
            </p:nvSpPr>
            <p:spPr bwMode="hidden">
              <a:xfrm>
                <a:off x="3822" y="3896"/>
                <a:ext cx="262" cy="15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6394" name="Oval 10"/>
              <p:cNvSpPr>
                <a:spLocks noChangeArrowheads="1"/>
              </p:cNvSpPr>
              <p:nvPr/>
            </p:nvSpPr>
            <p:spPr bwMode="hidden">
              <a:xfrm>
                <a:off x="3856" y="3922"/>
                <a:ext cx="192" cy="1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6395" name="Freeform 11"/>
              <p:cNvSpPr>
                <a:spLocks/>
              </p:cNvSpPr>
              <p:nvPr/>
            </p:nvSpPr>
            <p:spPr bwMode="hidden">
              <a:xfrm>
                <a:off x="3575" y="3715"/>
                <a:ext cx="383" cy="161"/>
              </a:xfrm>
              <a:custGeom>
                <a:avLst/>
                <a:gdLst/>
                <a:ahLst/>
                <a:cxnLst>
                  <a:cxn ang="0">
                    <a:pos x="376" y="12"/>
                  </a:cxn>
                  <a:cxn ang="0">
                    <a:pos x="257" y="24"/>
                  </a:cxn>
                  <a:cxn ang="0">
                    <a:pos x="149" y="54"/>
                  </a:cxn>
                  <a:cxn ang="0">
                    <a:pos x="101" y="77"/>
                  </a:cxn>
                  <a:cxn ang="0">
                    <a:pos x="59" y="101"/>
                  </a:cxn>
                  <a:cxn ang="0">
                    <a:pos x="24" y="131"/>
                  </a:cxn>
                  <a:cxn ang="0">
                    <a:pos x="0" y="161"/>
                  </a:cxn>
                  <a:cxn ang="0">
                    <a:pos x="0" y="137"/>
                  </a:cxn>
                  <a:cxn ang="0">
                    <a:pos x="29" y="107"/>
                  </a:cxn>
                  <a:cxn ang="0">
                    <a:pos x="65" y="83"/>
                  </a:cxn>
                  <a:cxn ang="0">
                    <a:pos x="155" y="36"/>
                  </a:cxn>
                  <a:cxn ang="0">
                    <a:pos x="257" y="12"/>
                  </a:cxn>
                  <a:cxn ang="0">
                    <a:pos x="376" y="0"/>
                  </a:cxn>
                  <a:cxn ang="0">
                    <a:pos x="376" y="0"/>
                  </a:cxn>
                  <a:cxn ang="0">
                    <a:pos x="382" y="0"/>
                  </a:cxn>
                  <a:cxn ang="0">
                    <a:pos x="382" y="12"/>
                  </a:cxn>
                  <a:cxn ang="0">
                    <a:pos x="376" y="12"/>
                  </a:cxn>
                  <a:cxn ang="0">
                    <a:pos x="376" y="12"/>
                  </a:cxn>
                  <a:cxn ang="0">
                    <a:pos x="376" y="12"/>
                  </a:cxn>
                </a:cxnLst>
                <a:rect l="0" t="0" r="r" b="b"/>
                <a:pathLst>
                  <a:path w="382" h="161">
                    <a:moveTo>
                      <a:pt x="376" y="12"/>
                    </a:moveTo>
                    <a:lnTo>
                      <a:pt x="257" y="24"/>
                    </a:lnTo>
                    <a:lnTo>
                      <a:pt x="149" y="54"/>
                    </a:lnTo>
                    <a:lnTo>
                      <a:pt x="101" y="77"/>
                    </a:lnTo>
                    <a:lnTo>
                      <a:pt x="59" y="101"/>
                    </a:lnTo>
                    <a:lnTo>
                      <a:pt x="24" y="131"/>
                    </a:lnTo>
                    <a:lnTo>
                      <a:pt x="0" y="161"/>
                    </a:lnTo>
                    <a:lnTo>
                      <a:pt x="0" y="137"/>
                    </a:lnTo>
                    <a:lnTo>
                      <a:pt x="29" y="107"/>
                    </a:lnTo>
                    <a:lnTo>
                      <a:pt x="65" y="83"/>
                    </a:lnTo>
                    <a:lnTo>
                      <a:pt x="155" y="36"/>
                    </a:lnTo>
                    <a:lnTo>
                      <a:pt x="257" y="12"/>
                    </a:lnTo>
                    <a:lnTo>
                      <a:pt x="376" y="0"/>
                    </a:lnTo>
                    <a:lnTo>
                      <a:pt x="376" y="0"/>
                    </a:lnTo>
                    <a:lnTo>
                      <a:pt x="382" y="0"/>
                    </a:lnTo>
                    <a:lnTo>
                      <a:pt x="382" y="12"/>
                    </a:lnTo>
                    <a:lnTo>
                      <a:pt x="376" y="12"/>
                    </a:lnTo>
                    <a:lnTo>
                      <a:pt x="376" y="12"/>
                    </a:lnTo>
                    <a:lnTo>
                      <a:pt x="376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6396" name="Freeform 12"/>
              <p:cNvSpPr>
                <a:spLocks/>
              </p:cNvSpPr>
              <p:nvPr/>
            </p:nvSpPr>
            <p:spPr bwMode="hidden">
              <a:xfrm>
                <a:off x="3695" y="4170"/>
                <a:ext cx="444" cy="66"/>
              </a:xfrm>
              <a:custGeom>
                <a:avLst/>
                <a:gdLst/>
                <a:ahLst/>
                <a:cxnLst>
                  <a:cxn ang="0">
                    <a:pos x="257" y="54"/>
                  </a:cxn>
                  <a:cxn ang="0">
                    <a:pos x="353" y="48"/>
                  </a:cxn>
                  <a:cxn ang="0">
                    <a:pos x="443" y="24"/>
                  </a:cxn>
                  <a:cxn ang="0">
                    <a:pos x="443" y="36"/>
                  </a:cxn>
                  <a:cxn ang="0">
                    <a:pos x="353" y="60"/>
                  </a:cxn>
                  <a:cxn ang="0">
                    <a:pos x="257" y="66"/>
                  </a:cxn>
                  <a:cxn ang="0">
                    <a:pos x="186" y="60"/>
                  </a:cxn>
                  <a:cxn ang="0">
                    <a:pos x="120" y="48"/>
                  </a:cxn>
                  <a:cxn ang="0">
                    <a:pos x="60" y="36"/>
                  </a:cxn>
                  <a:cxn ang="0">
                    <a:pos x="0" y="12"/>
                  </a:cxn>
                  <a:cxn ang="0">
                    <a:pos x="0" y="0"/>
                  </a:cxn>
                  <a:cxn ang="0">
                    <a:pos x="54" y="24"/>
                  </a:cxn>
                  <a:cxn ang="0">
                    <a:pos x="120" y="36"/>
                  </a:cxn>
                  <a:cxn ang="0">
                    <a:pos x="186" y="48"/>
                  </a:cxn>
                  <a:cxn ang="0">
                    <a:pos x="257" y="54"/>
                  </a:cxn>
                  <a:cxn ang="0">
                    <a:pos x="257" y="54"/>
                  </a:cxn>
                </a:cxnLst>
                <a:rect l="0" t="0" r="r" b="b"/>
                <a:pathLst>
                  <a:path w="443" h="66">
                    <a:moveTo>
                      <a:pt x="257" y="54"/>
                    </a:moveTo>
                    <a:lnTo>
                      <a:pt x="353" y="48"/>
                    </a:lnTo>
                    <a:lnTo>
                      <a:pt x="443" y="24"/>
                    </a:lnTo>
                    <a:lnTo>
                      <a:pt x="443" y="36"/>
                    </a:lnTo>
                    <a:lnTo>
                      <a:pt x="353" y="60"/>
                    </a:lnTo>
                    <a:lnTo>
                      <a:pt x="257" y="66"/>
                    </a:lnTo>
                    <a:lnTo>
                      <a:pt x="186" y="60"/>
                    </a:lnTo>
                    <a:lnTo>
                      <a:pt x="120" y="48"/>
                    </a:lnTo>
                    <a:lnTo>
                      <a:pt x="60" y="36"/>
                    </a:lnTo>
                    <a:lnTo>
                      <a:pt x="0" y="12"/>
                    </a:lnTo>
                    <a:lnTo>
                      <a:pt x="0" y="0"/>
                    </a:lnTo>
                    <a:lnTo>
                      <a:pt x="54" y="24"/>
                    </a:lnTo>
                    <a:lnTo>
                      <a:pt x="120" y="36"/>
                    </a:lnTo>
                    <a:lnTo>
                      <a:pt x="186" y="48"/>
                    </a:lnTo>
                    <a:lnTo>
                      <a:pt x="257" y="54"/>
                    </a:lnTo>
                    <a:lnTo>
                      <a:pt x="257" y="5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84706"/>
                      <a:invGamma/>
                    </a:schemeClr>
                  </a:gs>
                  <a:gs pos="100000">
                    <a:schemeClr val="accent2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6397" name="Freeform 13"/>
              <p:cNvSpPr>
                <a:spLocks/>
              </p:cNvSpPr>
              <p:nvPr/>
            </p:nvSpPr>
            <p:spPr bwMode="hidden">
              <a:xfrm>
                <a:off x="3527" y="3906"/>
                <a:ext cx="89" cy="216"/>
              </a:xfrm>
              <a:custGeom>
                <a:avLst/>
                <a:gdLst/>
                <a:ahLst/>
                <a:cxnLst>
                  <a:cxn ang="0">
                    <a:pos x="12" y="66"/>
                  </a:cxn>
                  <a:cxn ang="0">
                    <a:pos x="18" y="108"/>
                  </a:cxn>
                  <a:cxn ang="0">
                    <a:pos x="36" y="144"/>
                  </a:cxn>
                  <a:cxn ang="0">
                    <a:pos x="60" y="180"/>
                  </a:cxn>
                  <a:cxn ang="0">
                    <a:pos x="89" y="216"/>
                  </a:cxn>
                  <a:cxn ang="0">
                    <a:pos x="72" y="216"/>
                  </a:cxn>
                  <a:cxn ang="0">
                    <a:pos x="42" y="180"/>
                  </a:cxn>
                  <a:cxn ang="0">
                    <a:pos x="18" y="144"/>
                  </a:cxn>
                  <a:cxn ang="0">
                    <a:pos x="6" y="108"/>
                  </a:cxn>
                  <a:cxn ang="0">
                    <a:pos x="0" y="66"/>
                  </a:cxn>
                  <a:cxn ang="0">
                    <a:pos x="0" y="30"/>
                  </a:cxn>
                  <a:cxn ang="0">
                    <a:pos x="12" y="0"/>
                  </a:cxn>
                  <a:cxn ang="0">
                    <a:pos x="30" y="0"/>
                  </a:cxn>
                  <a:cxn ang="0">
                    <a:pos x="18" y="30"/>
                  </a:cxn>
                  <a:cxn ang="0">
                    <a:pos x="12" y="66"/>
                  </a:cxn>
                  <a:cxn ang="0">
                    <a:pos x="12" y="66"/>
                  </a:cxn>
                </a:cxnLst>
                <a:rect l="0" t="0" r="r" b="b"/>
                <a:pathLst>
                  <a:path w="89" h="216">
                    <a:moveTo>
                      <a:pt x="12" y="66"/>
                    </a:moveTo>
                    <a:lnTo>
                      <a:pt x="18" y="108"/>
                    </a:lnTo>
                    <a:lnTo>
                      <a:pt x="36" y="144"/>
                    </a:lnTo>
                    <a:lnTo>
                      <a:pt x="60" y="180"/>
                    </a:lnTo>
                    <a:lnTo>
                      <a:pt x="89" y="216"/>
                    </a:lnTo>
                    <a:lnTo>
                      <a:pt x="72" y="216"/>
                    </a:lnTo>
                    <a:lnTo>
                      <a:pt x="42" y="180"/>
                    </a:lnTo>
                    <a:lnTo>
                      <a:pt x="18" y="144"/>
                    </a:lnTo>
                    <a:lnTo>
                      <a:pt x="6" y="108"/>
                    </a:lnTo>
                    <a:lnTo>
                      <a:pt x="0" y="66"/>
                    </a:lnTo>
                    <a:lnTo>
                      <a:pt x="0" y="30"/>
                    </a:lnTo>
                    <a:lnTo>
                      <a:pt x="12" y="0"/>
                    </a:lnTo>
                    <a:lnTo>
                      <a:pt x="30" y="0"/>
                    </a:lnTo>
                    <a:lnTo>
                      <a:pt x="18" y="30"/>
                    </a:lnTo>
                    <a:lnTo>
                      <a:pt x="12" y="66"/>
                    </a:lnTo>
                    <a:lnTo>
                      <a:pt x="12" y="6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6398" name="Freeform 14"/>
              <p:cNvSpPr>
                <a:spLocks/>
              </p:cNvSpPr>
              <p:nvPr/>
            </p:nvSpPr>
            <p:spPr bwMode="hidden">
              <a:xfrm>
                <a:off x="3569" y="3745"/>
                <a:ext cx="750" cy="461"/>
              </a:xfrm>
              <a:custGeom>
                <a:avLst/>
                <a:gdLst/>
                <a:ahLst/>
                <a:cxnLst>
                  <a:cxn ang="0">
                    <a:pos x="382" y="443"/>
                  </a:cxn>
                  <a:cxn ang="0">
                    <a:pos x="311" y="437"/>
                  </a:cxn>
                  <a:cxn ang="0">
                    <a:pos x="245" y="425"/>
                  </a:cxn>
                  <a:cxn ang="0">
                    <a:pos x="185" y="407"/>
                  </a:cxn>
                  <a:cxn ang="0">
                    <a:pos x="131" y="383"/>
                  </a:cxn>
                  <a:cxn ang="0">
                    <a:pos x="83" y="347"/>
                  </a:cxn>
                  <a:cxn ang="0">
                    <a:pos x="53" y="311"/>
                  </a:cxn>
                  <a:cxn ang="0">
                    <a:pos x="30" y="269"/>
                  </a:cxn>
                  <a:cxn ang="0">
                    <a:pos x="24" y="227"/>
                  </a:cxn>
                  <a:cxn ang="0">
                    <a:pos x="30" y="185"/>
                  </a:cxn>
                  <a:cxn ang="0">
                    <a:pos x="53" y="143"/>
                  </a:cxn>
                  <a:cxn ang="0">
                    <a:pos x="83" y="107"/>
                  </a:cxn>
                  <a:cxn ang="0">
                    <a:pos x="131" y="77"/>
                  </a:cxn>
                  <a:cxn ang="0">
                    <a:pos x="185" y="47"/>
                  </a:cxn>
                  <a:cxn ang="0">
                    <a:pos x="245" y="30"/>
                  </a:cxn>
                  <a:cxn ang="0">
                    <a:pos x="311" y="18"/>
                  </a:cxn>
                  <a:cxn ang="0">
                    <a:pos x="382" y="12"/>
                  </a:cxn>
                  <a:cxn ang="0">
                    <a:pos x="478" y="18"/>
                  </a:cxn>
                  <a:cxn ang="0">
                    <a:pos x="562" y="41"/>
                  </a:cxn>
                  <a:cxn ang="0">
                    <a:pos x="562" y="36"/>
                  </a:cxn>
                  <a:cxn ang="0">
                    <a:pos x="562" y="30"/>
                  </a:cxn>
                  <a:cxn ang="0">
                    <a:pos x="478" y="6"/>
                  </a:cxn>
                  <a:cxn ang="0">
                    <a:pos x="382" y="0"/>
                  </a:cxn>
                  <a:cxn ang="0">
                    <a:pos x="305" y="6"/>
                  </a:cxn>
                  <a:cxn ang="0">
                    <a:pos x="233" y="18"/>
                  </a:cxn>
                  <a:cxn ang="0">
                    <a:pos x="167" y="41"/>
                  </a:cxn>
                  <a:cxn ang="0">
                    <a:pos x="113" y="65"/>
                  </a:cxn>
                  <a:cxn ang="0">
                    <a:pos x="65" y="101"/>
                  </a:cxn>
                  <a:cxn ang="0">
                    <a:pos x="30" y="137"/>
                  </a:cxn>
                  <a:cxn ang="0">
                    <a:pos x="6" y="179"/>
                  </a:cxn>
                  <a:cxn ang="0">
                    <a:pos x="0" y="227"/>
                  </a:cxn>
                  <a:cxn ang="0">
                    <a:pos x="6" y="275"/>
                  </a:cxn>
                  <a:cxn ang="0">
                    <a:pos x="30" y="317"/>
                  </a:cxn>
                  <a:cxn ang="0">
                    <a:pos x="65" y="359"/>
                  </a:cxn>
                  <a:cxn ang="0">
                    <a:pos x="113" y="395"/>
                  </a:cxn>
                  <a:cxn ang="0">
                    <a:pos x="167" y="419"/>
                  </a:cxn>
                  <a:cxn ang="0">
                    <a:pos x="233" y="443"/>
                  </a:cxn>
                  <a:cxn ang="0">
                    <a:pos x="305" y="455"/>
                  </a:cxn>
                  <a:cxn ang="0">
                    <a:pos x="382" y="461"/>
                  </a:cxn>
                  <a:cxn ang="0">
                    <a:pos x="448" y="455"/>
                  </a:cxn>
                  <a:cxn ang="0">
                    <a:pos x="508" y="449"/>
                  </a:cxn>
                  <a:cxn ang="0">
                    <a:pos x="609" y="413"/>
                  </a:cxn>
                  <a:cxn ang="0">
                    <a:pos x="657" y="389"/>
                  </a:cxn>
                  <a:cxn ang="0">
                    <a:pos x="693" y="359"/>
                  </a:cxn>
                  <a:cxn ang="0">
                    <a:pos x="723" y="329"/>
                  </a:cxn>
                  <a:cxn ang="0">
                    <a:pos x="747" y="293"/>
                  </a:cxn>
                  <a:cxn ang="0">
                    <a:pos x="741" y="287"/>
                  </a:cxn>
                  <a:cxn ang="0">
                    <a:pos x="729" y="281"/>
                  </a:cxn>
                  <a:cxn ang="0">
                    <a:pos x="711" y="317"/>
                  </a:cxn>
                  <a:cxn ang="0">
                    <a:pos x="681" y="347"/>
                  </a:cxn>
                  <a:cxn ang="0">
                    <a:pos x="645" y="377"/>
                  </a:cxn>
                  <a:cxn ang="0">
                    <a:pos x="604" y="401"/>
                  </a:cxn>
                  <a:cxn ang="0">
                    <a:pos x="502" y="431"/>
                  </a:cxn>
                  <a:cxn ang="0">
                    <a:pos x="442" y="443"/>
                  </a:cxn>
                  <a:cxn ang="0">
                    <a:pos x="382" y="443"/>
                  </a:cxn>
                  <a:cxn ang="0">
                    <a:pos x="382" y="443"/>
                  </a:cxn>
                </a:cxnLst>
                <a:rect l="0" t="0" r="r" b="b"/>
                <a:pathLst>
                  <a:path w="747" h="461">
                    <a:moveTo>
                      <a:pt x="382" y="443"/>
                    </a:moveTo>
                    <a:lnTo>
                      <a:pt x="311" y="437"/>
                    </a:lnTo>
                    <a:lnTo>
                      <a:pt x="245" y="425"/>
                    </a:lnTo>
                    <a:lnTo>
                      <a:pt x="185" y="407"/>
                    </a:lnTo>
                    <a:lnTo>
                      <a:pt x="131" y="383"/>
                    </a:lnTo>
                    <a:lnTo>
                      <a:pt x="83" y="347"/>
                    </a:lnTo>
                    <a:lnTo>
                      <a:pt x="53" y="311"/>
                    </a:lnTo>
                    <a:lnTo>
                      <a:pt x="30" y="269"/>
                    </a:lnTo>
                    <a:lnTo>
                      <a:pt x="24" y="227"/>
                    </a:lnTo>
                    <a:lnTo>
                      <a:pt x="30" y="185"/>
                    </a:lnTo>
                    <a:lnTo>
                      <a:pt x="53" y="143"/>
                    </a:lnTo>
                    <a:lnTo>
                      <a:pt x="83" y="107"/>
                    </a:lnTo>
                    <a:lnTo>
                      <a:pt x="131" y="77"/>
                    </a:lnTo>
                    <a:lnTo>
                      <a:pt x="185" y="47"/>
                    </a:lnTo>
                    <a:lnTo>
                      <a:pt x="245" y="30"/>
                    </a:lnTo>
                    <a:lnTo>
                      <a:pt x="311" y="18"/>
                    </a:lnTo>
                    <a:lnTo>
                      <a:pt x="382" y="12"/>
                    </a:lnTo>
                    <a:lnTo>
                      <a:pt x="478" y="18"/>
                    </a:lnTo>
                    <a:lnTo>
                      <a:pt x="562" y="41"/>
                    </a:lnTo>
                    <a:lnTo>
                      <a:pt x="562" y="36"/>
                    </a:lnTo>
                    <a:lnTo>
                      <a:pt x="562" y="30"/>
                    </a:lnTo>
                    <a:lnTo>
                      <a:pt x="478" y="6"/>
                    </a:lnTo>
                    <a:lnTo>
                      <a:pt x="382" y="0"/>
                    </a:lnTo>
                    <a:lnTo>
                      <a:pt x="305" y="6"/>
                    </a:lnTo>
                    <a:lnTo>
                      <a:pt x="233" y="18"/>
                    </a:lnTo>
                    <a:lnTo>
                      <a:pt x="167" y="41"/>
                    </a:lnTo>
                    <a:lnTo>
                      <a:pt x="113" y="65"/>
                    </a:lnTo>
                    <a:lnTo>
                      <a:pt x="65" y="101"/>
                    </a:lnTo>
                    <a:lnTo>
                      <a:pt x="30" y="137"/>
                    </a:lnTo>
                    <a:lnTo>
                      <a:pt x="6" y="179"/>
                    </a:lnTo>
                    <a:lnTo>
                      <a:pt x="0" y="227"/>
                    </a:lnTo>
                    <a:lnTo>
                      <a:pt x="6" y="275"/>
                    </a:lnTo>
                    <a:lnTo>
                      <a:pt x="30" y="317"/>
                    </a:lnTo>
                    <a:lnTo>
                      <a:pt x="65" y="359"/>
                    </a:lnTo>
                    <a:lnTo>
                      <a:pt x="113" y="395"/>
                    </a:lnTo>
                    <a:lnTo>
                      <a:pt x="167" y="419"/>
                    </a:lnTo>
                    <a:lnTo>
                      <a:pt x="233" y="443"/>
                    </a:lnTo>
                    <a:lnTo>
                      <a:pt x="305" y="455"/>
                    </a:lnTo>
                    <a:lnTo>
                      <a:pt x="382" y="461"/>
                    </a:lnTo>
                    <a:lnTo>
                      <a:pt x="448" y="455"/>
                    </a:lnTo>
                    <a:lnTo>
                      <a:pt x="508" y="449"/>
                    </a:lnTo>
                    <a:lnTo>
                      <a:pt x="609" y="413"/>
                    </a:lnTo>
                    <a:lnTo>
                      <a:pt x="657" y="389"/>
                    </a:lnTo>
                    <a:lnTo>
                      <a:pt x="693" y="359"/>
                    </a:lnTo>
                    <a:lnTo>
                      <a:pt x="723" y="329"/>
                    </a:lnTo>
                    <a:lnTo>
                      <a:pt x="747" y="293"/>
                    </a:lnTo>
                    <a:lnTo>
                      <a:pt x="741" y="287"/>
                    </a:lnTo>
                    <a:lnTo>
                      <a:pt x="729" y="281"/>
                    </a:lnTo>
                    <a:lnTo>
                      <a:pt x="711" y="317"/>
                    </a:lnTo>
                    <a:lnTo>
                      <a:pt x="681" y="347"/>
                    </a:lnTo>
                    <a:lnTo>
                      <a:pt x="645" y="377"/>
                    </a:lnTo>
                    <a:lnTo>
                      <a:pt x="604" y="401"/>
                    </a:lnTo>
                    <a:lnTo>
                      <a:pt x="502" y="431"/>
                    </a:lnTo>
                    <a:lnTo>
                      <a:pt x="442" y="443"/>
                    </a:lnTo>
                    <a:lnTo>
                      <a:pt x="382" y="443"/>
                    </a:lnTo>
                    <a:lnTo>
                      <a:pt x="382" y="443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rect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6399" name="Freeform 15"/>
              <p:cNvSpPr>
                <a:spLocks/>
              </p:cNvSpPr>
              <p:nvPr/>
            </p:nvSpPr>
            <p:spPr bwMode="hidden">
              <a:xfrm>
                <a:off x="4037" y="3721"/>
                <a:ext cx="96" cy="3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2"/>
                  </a:cxn>
                  <a:cxn ang="0">
                    <a:pos x="48" y="18"/>
                  </a:cxn>
                  <a:cxn ang="0">
                    <a:pos x="96" y="30"/>
                  </a:cxn>
                  <a:cxn ang="0">
                    <a:pos x="96" y="24"/>
                  </a:cxn>
                  <a:cxn ang="0">
                    <a:pos x="96" y="18"/>
                  </a:cxn>
                  <a:cxn ang="0">
                    <a:pos x="48" y="12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96" h="30">
                    <a:moveTo>
                      <a:pt x="0" y="0"/>
                    </a:moveTo>
                    <a:lnTo>
                      <a:pt x="0" y="12"/>
                    </a:lnTo>
                    <a:lnTo>
                      <a:pt x="48" y="18"/>
                    </a:lnTo>
                    <a:lnTo>
                      <a:pt x="96" y="30"/>
                    </a:lnTo>
                    <a:lnTo>
                      <a:pt x="96" y="24"/>
                    </a:lnTo>
                    <a:lnTo>
                      <a:pt x="96" y="18"/>
                    </a:lnTo>
                    <a:lnTo>
                      <a:pt x="48" y="12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6400" name="Oval 16"/>
              <p:cNvSpPr>
                <a:spLocks noChangeArrowheads="1"/>
              </p:cNvSpPr>
              <p:nvPr/>
            </p:nvSpPr>
            <p:spPr bwMode="hidden">
              <a:xfrm>
                <a:off x="3910" y="3948"/>
                <a:ext cx="84" cy="53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grpSp>
          <p:nvGrpSpPr>
            <p:cNvPr id="14347" name="Group 17"/>
            <p:cNvGrpSpPr>
              <a:grpSpLocks/>
            </p:cNvGrpSpPr>
            <p:nvPr userDrawn="1"/>
          </p:nvGrpSpPr>
          <p:grpSpPr bwMode="auto">
            <a:xfrm>
              <a:off x="1776" y="3631"/>
              <a:ext cx="1626" cy="683"/>
              <a:chOff x="1776" y="3631"/>
              <a:chExt cx="1626" cy="683"/>
            </a:xfrm>
          </p:grpSpPr>
          <p:sp>
            <p:nvSpPr>
              <p:cNvPr id="16402" name="Oval 18"/>
              <p:cNvSpPr>
                <a:spLocks noChangeArrowheads="1"/>
              </p:cNvSpPr>
              <p:nvPr/>
            </p:nvSpPr>
            <p:spPr bwMode="hidden">
              <a:xfrm>
                <a:off x="2268" y="3934"/>
                <a:ext cx="638" cy="3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6403" name="Oval 19"/>
              <p:cNvSpPr>
                <a:spLocks noChangeArrowheads="1"/>
              </p:cNvSpPr>
              <p:nvPr/>
            </p:nvSpPr>
            <p:spPr bwMode="hidden">
              <a:xfrm>
                <a:off x="2314" y="3958"/>
                <a:ext cx="543" cy="332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6404" name="Oval 20"/>
              <p:cNvSpPr>
                <a:spLocks noChangeArrowheads="1"/>
              </p:cNvSpPr>
              <p:nvPr/>
            </p:nvSpPr>
            <p:spPr bwMode="hidden">
              <a:xfrm>
                <a:off x="2341" y="3979"/>
                <a:ext cx="501" cy="29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6405" name="Oval 21"/>
              <p:cNvSpPr>
                <a:spLocks noChangeArrowheads="1"/>
              </p:cNvSpPr>
              <p:nvPr/>
            </p:nvSpPr>
            <p:spPr bwMode="hidden">
              <a:xfrm>
                <a:off x="2368" y="3997"/>
                <a:ext cx="444" cy="258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6406" name="Oval 22"/>
              <p:cNvSpPr>
                <a:spLocks noChangeArrowheads="1"/>
              </p:cNvSpPr>
              <p:nvPr/>
            </p:nvSpPr>
            <p:spPr bwMode="hidden">
              <a:xfrm>
                <a:off x="2385" y="4005"/>
                <a:ext cx="413" cy="240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6407" name="Oval 23"/>
              <p:cNvSpPr>
                <a:spLocks noChangeArrowheads="1"/>
              </p:cNvSpPr>
              <p:nvPr/>
            </p:nvSpPr>
            <p:spPr bwMode="hidden">
              <a:xfrm>
                <a:off x="2437" y="4026"/>
                <a:ext cx="306" cy="192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6408" name="Oval 24"/>
              <p:cNvSpPr>
                <a:spLocks noChangeArrowheads="1"/>
              </p:cNvSpPr>
              <p:nvPr/>
            </p:nvSpPr>
            <p:spPr bwMode="hidden">
              <a:xfrm>
                <a:off x="2476" y="4056"/>
                <a:ext cx="227" cy="135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6409" name="Oval 25"/>
              <p:cNvSpPr>
                <a:spLocks noChangeArrowheads="1"/>
              </p:cNvSpPr>
              <p:nvPr/>
            </p:nvSpPr>
            <p:spPr bwMode="hidden">
              <a:xfrm>
                <a:off x="2542" y="4097"/>
                <a:ext cx="90" cy="60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6410" name="Freeform 26"/>
              <p:cNvSpPr>
                <a:spLocks/>
              </p:cNvSpPr>
              <p:nvPr/>
            </p:nvSpPr>
            <p:spPr bwMode="hidden">
              <a:xfrm>
                <a:off x="2585" y="3822"/>
                <a:ext cx="449" cy="186"/>
              </a:xfrm>
              <a:custGeom>
                <a:avLst/>
                <a:gdLst/>
                <a:ahLst/>
                <a:cxnLst>
                  <a:cxn ang="0">
                    <a:pos x="6" y="6"/>
                  </a:cxn>
                  <a:cxn ang="0">
                    <a:pos x="78" y="12"/>
                  </a:cxn>
                  <a:cxn ang="0">
                    <a:pos x="150" y="18"/>
                  </a:cxn>
                  <a:cxn ang="0">
                    <a:pos x="215" y="36"/>
                  </a:cxn>
                  <a:cxn ang="0">
                    <a:pos x="275" y="60"/>
                  </a:cxn>
                  <a:cxn ang="0">
                    <a:pos x="329" y="84"/>
                  </a:cxn>
                  <a:cxn ang="0">
                    <a:pos x="377" y="114"/>
                  </a:cxn>
                  <a:cxn ang="0">
                    <a:pos x="419" y="150"/>
                  </a:cxn>
                  <a:cxn ang="0">
                    <a:pos x="448" y="186"/>
                  </a:cxn>
                  <a:cxn ang="0">
                    <a:pos x="448" y="162"/>
                  </a:cxn>
                  <a:cxn ang="0">
                    <a:pos x="413" y="126"/>
                  </a:cxn>
                  <a:cxn ang="0">
                    <a:pos x="371" y="96"/>
                  </a:cxn>
                  <a:cxn ang="0">
                    <a:pos x="323" y="66"/>
                  </a:cxn>
                  <a:cxn ang="0">
                    <a:pos x="269" y="48"/>
                  </a:cxn>
                  <a:cxn ang="0">
                    <a:pos x="144" y="12"/>
                  </a:cxn>
                  <a:cxn ang="0">
                    <a:pos x="78" y="6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6" y="6"/>
                  </a:cxn>
                  <a:cxn ang="0">
                    <a:pos x="6" y="6"/>
                  </a:cxn>
                </a:cxnLst>
                <a:rect l="0" t="0" r="r" b="b"/>
                <a:pathLst>
                  <a:path w="448" h="186">
                    <a:moveTo>
                      <a:pt x="6" y="6"/>
                    </a:moveTo>
                    <a:lnTo>
                      <a:pt x="78" y="12"/>
                    </a:lnTo>
                    <a:lnTo>
                      <a:pt x="150" y="18"/>
                    </a:lnTo>
                    <a:lnTo>
                      <a:pt x="215" y="36"/>
                    </a:lnTo>
                    <a:lnTo>
                      <a:pt x="275" y="60"/>
                    </a:lnTo>
                    <a:lnTo>
                      <a:pt x="329" y="84"/>
                    </a:lnTo>
                    <a:lnTo>
                      <a:pt x="377" y="114"/>
                    </a:lnTo>
                    <a:lnTo>
                      <a:pt x="419" y="150"/>
                    </a:lnTo>
                    <a:lnTo>
                      <a:pt x="448" y="186"/>
                    </a:lnTo>
                    <a:lnTo>
                      <a:pt x="448" y="162"/>
                    </a:lnTo>
                    <a:lnTo>
                      <a:pt x="413" y="126"/>
                    </a:lnTo>
                    <a:lnTo>
                      <a:pt x="371" y="96"/>
                    </a:lnTo>
                    <a:lnTo>
                      <a:pt x="323" y="66"/>
                    </a:lnTo>
                    <a:lnTo>
                      <a:pt x="269" y="48"/>
                    </a:lnTo>
                    <a:lnTo>
                      <a:pt x="144" y="12"/>
                    </a:lnTo>
                    <a:lnTo>
                      <a:pt x="78" y="6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6" y="6"/>
                    </a:lnTo>
                    <a:lnTo>
                      <a:pt x="6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6411" name="Freeform 27"/>
              <p:cNvSpPr>
                <a:spLocks/>
              </p:cNvSpPr>
              <p:nvPr/>
            </p:nvSpPr>
            <p:spPr bwMode="hidden">
              <a:xfrm>
                <a:off x="2142" y="3852"/>
                <a:ext cx="892" cy="462"/>
              </a:xfrm>
              <a:custGeom>
                <a:avLst/>
                <a:gdLst/>
                <a:ahLst/>
                <a:cxnLst>
                  <a:cxn ang="0">
                    <a:pos x="23" y="276"/>
                  </a:cxn>
                  <a:cxn ang="0">
                    <a:pos x="29" y="222"/>
                  </a:cxn>
                  <a:cxn ang="0">
                    <a:pos x="59" y="174"/>
                  </a:cxn>
                  <a:cxn ang="0">
                    <a:pos x="95" y="132"/>
                  </a:cxn>
                  <a:cxn ang="0">
                    <a:pos x="149" y="96"/>
                  </a:cxn>
                  <a:cxn ang="0">
                    <a:pos x="209" y="60"/>
                  </a:cxn>
                  <a:cxn ang="0">
                    <a:pos x="281" y="36"/>
                  </a:cxn>
                  <a:cxn ang="0">
                    <a:pos x="364" y="24"/>
                  </a:cxn>
                  <a:cxn ang="0">
                    <a:pos x="448" y="18"/>
                  </a:cxn>
                  <a:cxn ang="0">
                    <a:pos x="532" y="24"/>
                  </a:cxn>
                  <a:cxn ang="0">
                    <a:pos x="609" y="36"/>
                  </a:cxn>
                  <a:cxn ang="0">
                    <a:pos x="681" y="60"/>
                  </a:cxn>
                  <a:cxn ang="0">
                    <a:pos x="741" y="96"/>
                  </a:cxn>
                  <a:cxn ang="0">
                    <a:pos x="795" y="132"/>
                  </a:cxn>
                  <a:cxn ang="0">
                    <a:pos x="831" y="174"/>
                  </a:cxn>
                  <a:cxn ang="0">
                    <a:pos x="861" y="222"/>
                  </a:cxn>
                  <a:cxn ang="0">
                    <a:pos x="867" y="276"/>
                  </a:cxn>
                  <a:cxn ang="0">
                    <a:pos x="855" y="330"/>
                  </a:cxn>
                  <a:cxn ang="0">
                    <a:pos x="831" y="378"/>
                  </a:cxn>
                  <a:cxn ang="0">
                    <a:pos x="783" y="426"/>
                  </a:cxn>
                  <a:cxn ang="0">
                    <a:pos x="723" y="462"/>
                  </a:cxn>
                  <a:cxn ang="0">
                    <a:pos x="765" y="462"/>
                  </a:cxn>
                  <a:cxn ang="0">
                    <a:pos x="819" y="426"/>
                  </a:cxn>
                  <a:cxn ang="0">
                    <a:pos x="855" y="378"/>
                  </a:cxn>
                  <a:cxn ang="0">
                    <a:pos x="884" y="330"/>
                  </a:cxn>
                  <a:cxn ang="0">
                    <a:pos x="890" y="276"/>
                  </a:cxn>
                  <a:cxn ang="0">
                    <a:pos x="884" y="222"/>
                  </a:cxn>
                  <a:cxn ang="0">
                    <a:pos x="855" y="168"/>
                  </a:cxn>
                  <a:cxn ang="0">
                    <a:pos x="813" y="120"/>
                  </a:cxn>
                  <a:cxn ang="0">
                    <a:pos x="759" y="84"/>
                  </a:cxn>
                  <a:cxn ang="0">
                    <a:pos x="693" y="48"/>
                  </a:cxn>
                  <a:cxn ang="0">
                    <a:pos x="621" y="24"/>
                  </a:cxn>
                  <a:cxn ang="0">
                    <a:pos x="538" y="6"/>
                  </a:cxn>
                  <a:cxn ang="0">
                    <a:pos x="448" y="0"/>
                  </a:cxn>
                  <a:cxn ang="0">
                    <a:pos x="358" y="6"/>
                  </a:cxn>
                  <a:cxn ang="0">
                    <a:pos x="275" y="24"/>
                  </a:cxn>
                  <a:cxn ang="0">
                    <a:pos x="197" y="48"/>
                  </a:cxn>
                  <a:cxn ang="0">
                    <a:pos x="131" y="84"/>
                  </a:cxn>
                  <a:cxn ang="0">
                    <a:pos x="77" y="120"/>
                  </a:cxn>
                  <a:cxn ang="0">
                    <a:pos x="35" y="168"/>
                  </a:cxn>
                  <a:cxn ang="0">
                    <a:pos x="12" y="222"/>
                  </a:cxn>
                  <a:cxn ang="0">
                    <a:pos x="0" y="276"/>
                  </a:cxn>
                  <a:cxn ang="0">
                    <a:pos x="6" y="330"/>
                  </a:cxn>
                  <a:cxn ang="0">
                    <a:pos x="35" y="378"/>
                  </a:cxn>
                  <a:cxn ang="0">
                    <a:pos x="71" y="426"/>
                  </a:cxn>
                  <a:cxn ang="0">
                    <a:pos x="125" y="462"/>
                  </a:cxn>
                  <a:cxn ang="0">
                    <a:pos x="167" y="462"/>
                  </a:cxn>
                  <a:cxn ang="0">
                    <a:pos x="107" y="426"/>
                  </a:cxn>
                  <a:cxn ang="0">
                    <a:pos x="59" y="378"/>
                  </a:cxn>
                  <a:cxn ang="0">
                    <a:pos x="35" y="330"/>
                  </a:cxn>
                  <a:cxn ang="0">
                    <a:pos x="23" y="276"/>
                  </a:cxn>
                  <a:cxn ang="0">
                    <a:pos x="23" y="276"/>
                  </a:cxn>
                </a:cxnLst>
                <a:rect l="0" t="0" r="r" b="b"/>
                <a:pathLst>
                  <a:path w="890" h="462">
                    <a:moveTo>
                      <a:pt x="23" y="276"/>
                    </a:moveTo>
                    <a:lnTo>
                      <a:pt x="29" y="222"/>
                    </a:lnTo>
                    <a:lnTo>
                      <a:pt x="59" y="174"/>
                    </a:lnTo>
                    <a:lnTo>
                      <a:pt x="95" y="132"/>
                    </a:lnTo>
                    <a:lnTo>
                      <a:pt x="149" y="96"/>
                    </a:lnTo>
                    <a:lnTo>
                      <a:pt x="209" y="60"/>
                    </a:lnTo>
                    <a:lnTo>
                      <a:pt x="281" y="36"/>
                    </a:lnTo>
                    <a:lnTo>
                      <a:pt x="364" y="24"/>
                    </a:lnTo>
                    <a:lnTo>
                      <a:pt x="448" y="18"/>
                    </a:lnTo>
                    <a:lnTo>
                      <a:pt x="532" y="24"/>
                    </a:lnTo>
                    <a:lnTo>
                      <a:pt x="609" y="36"/>
                    </a:lnTo>
                    <a:lnTo>
                      <a:pt x="681" y="60"/>
                    </a:lnTo>
                    <a:lnTo>
                      <a:pt x="741" y="96"/>
                    </a:lnTo>
                    <a:lnTo>
                      <a:pt x="795" y="132"/>
                    </a:lnTo>
                    <a:lnTo>
                      <a:pt x="831" y="174"/>
                    </a:lnTo>
                    <a:lnTo>
                      <a:pt x="861" y="222"/>
                    </a:lnTo>
                    <a:lnTo>
                      <a:pt x="867" y="276"/>
                    </a:lnTo>
                    <a:lnTo>
                      <a:pt x="855" y="330"/>
                    </a:lnTo>
                    <a:lnTo>
                      <a:pt x="831" y="378"/>
                    </a:lnTo>
                    <a:lnTo>
                      <a:pt x="783" y="426"/>
                    </a:lnTo>
                    <a:lnTo>
                      <a:pt x="723" y="462"/>
                    </a:lnTo>
                    <a:lnTo>
                      <a:pt x="765" y="462"/>
                    </a:lnTo>
                    <a:lnTo>
                      <a:pt x="819" y="426"/>
                    </a:lnTo>
                    <a:lnTo>
                      <a:pt x="855" y="378"/>
                    </a:lnTo>
                    <a:lnTo>
                      <a:pt x="884" y="330"/>
                    </a:lnTo>
                    <a:lnTo>
                      <a:pt x="890" y="276"/>
                    </a:lnTo>
                    <a:lnTo>
                      <a:pt x="884" y="222"/>
                    </a:lnTo>
                    <a:lnTo>
                      <a:pt x="855" y="168"/>
                    </a:lnTo>
                    <a:lnTo>
                      <a:pt x="813" y="120"/>
                    </a:lnTo>
                    <a:lnTo>
                      <a:pt x="759" y="84"/>
                    </a:lnTo>
                    <a:lnTo>
                      <a:pt x="693" y="48"/>
                    </a:lnTo>
                    <a:lnTo>
                      <a:pt x="621" y="24"/>
                    </a:lnTo>
                    <a:lnTo>
                      <a:pt x="538" y="6"/>
                    </a:lnTo>
                    <a:lnTo>
                      <a:pt x="448" y="0"/>
                    </a:lnTo>
                    <a:lnTo>
                      <a:pt x="358" y="6"/>
                    </a:lnTo>
                    <a:lnTo>
                      <a:pt x="275" y="24"/>
                    </a:lnTo>
                    <a:lnTo>
                      <a:pt x="197" y="48"/>
                    </a:lnTo>
                    <a:lnTo>
                      <a:pt x="131" y="84"/>
                    </a:lnTo>
                    <a:lnTo>
                      <a:pt x="77" y="120"/>
                    </a:lnTo>
                    <a:lnTo>
                      <a:pt x="35" y="168"/>
                    </a:lnTo>
                    <a:lnTo>
                      <a:pt x="12" y="222"/>
                    </a:lnTo>
                    <a:lnTo>
                      <a:pt x="0" y="276"/>
                    </a:lnTo>
                    <a:lnTo>
                      <a:pt x="6" y="330"/>
                    </a:lnTo>
                    <a:lnTo>
                      <a:pt x="35" y="378"/>
                    </a:lnTo>
                    <a:lnTo>
                      <a:pt x="71" y="426"/>
                    </a:lnTo>
                    <a:lnTo>
                      <a:pt x="125" y="462"/>
                    </a:lnTo>
                    <a:lnTo>
                      <a:pt x="167" y="462"/>
                    </a:lnTo>
                    <a:lnTo>
                      <a:pt x="107" y="426"/>
                    </a:lnTo>
                    <a:lnTo>
                      <a:pt x="59" y="378"/>
                    </a:lnTo>
                    <a:lnTo>
                      <a:pt x="35" y="330"/>
                    </a:lnTo>
                    <a:lnTo>
                      <a:pt x="23" y="276"/>
                    </a:lnTo>
                    <a:lnTo>
                      <a:pt x="23" y="27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4706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6412" name="Freeform 28"/>
              <p:cNvSpPr>
                <a:spLocks/>
              </p:cNvSpPr>
              <p:nvPr/>
            </p:nvSpPr>
            <p:spPr bwMode="hidden">
              <a:xfrm>
                <a:off x="2082" y="3828"/>
                <a:ext cx="407" cy="486"/>
              </a:xfrm>
              <a:custGeom>
                <a:avLst/>
                <a:gdLst/>
                <a:ahLst/>
                <a:cxnLst>
                  <a:cxn ang="0">
                    <a:pos x="18" y="300"/>
                  </a:cxn>
                  <a:cxn ang="0">
                    <a:pos x="24" y="246"/>
                  </a:cxn>
                  <a:cxn ang="0">
                    <a:pos x="48" y="198"/>
                  </a:cxn>
                  <a:cxn ang="0">
                    <a:pos x="83" y="150"/>
                  </a:cxn>
                  <a:cxn ang="0">
                    <a:pos x="131" y="108"/>
                  </a:cxn>
                  <a:cxn ang="0">
                    <a:pos x="185" y="72"/>
                  </a:cxn>
                  <a:cxn ang="0">
                    <a:pos x="251" y="42"/>
                  </a:cxn>
                  <a:cxn ang="0">
                    <a:pos x="329" y="24"/>
                  </a:cxn>
                  <a:cxn ang="0">
                    <a:pos x="406" y="6"/>
                  </a:cxn>
                  <a:cxn ang="0">
                    <a:pos x="406" y="0"/>
                  </a:cxn>
                  <a:cxn ang="0">
                    <a:pos x="323" y="12"/>
                  </a:cxn>
                  <a:cxn ang="0">
                    <a:pos x="245" y="36"/>
                  </a:cxn>
                  <a:cxn ang="0">
                    <a:pos x="179" y="66"/>
                  </a:cxn>
                  <a:cxn ang="0">
                    <a:pos x="119" y="102"/>
                  </a:cxn>
                  <a:cxn ang="0">
                    <a:pos x="72" y="144"/>
                  </a:cxn>
                  <a:cxn ang="0">
                    <a:pos x="30" y="192"/>
                  </a:cxn>
                  <a:cxn ang="0">
                    <a:pos x="6" y="246"/>
                  </a:cxn>
                  <a:cxn ang="0">
                    <a:pos x="0" y="300"/>
                  </a:cxn>
                  <a:cxn ang="0">
                    <a:pos x="6" y="348"/>
                  </a:cxn>
                  <a:cxn ang="0">
                    <a:pos x="30" y="396"/>
                  </a:cxn>
                  <a:cxn ang="0">
                    <a:pos x="66" y="444"/>
                  </a:cxn>
                  <a:cxn ang="0">
                    <a:pos x="107" y="486"/>
                  </a:cxn>
                  <a:cxn ang="0">
                    <a:pos x="131" y="486"/>
                  </a:cxn>
                  <a:cxn ang="0">
                    <a:pos x="83" y="450"/>
                  </a:cxn>
                  <a:cxn ang="0">
                    <a:pos x="48" y="402"/>
                  </a:cxn>
                  <a:cxn ang="0">
                    <a:pos x="24" y="354"/>
                  </a:cxn>
                  <a:cxn ang="0">
                    <a:pos x="18" y="300"/>
                  </a:cxn>
                  <a:cxn ang="0">
                    <a:pos x="18" y="300"/>
                  </a:cxn>
                </a:cxnLst>
                <a:rect l="0" t="0" r="r" b="b"/>
                <a:pathLst>
                  <a:path w="406" h="486">
                    <a:moveTo>
                      <a:pt x="18" y="300"/>
                    </a:moveTo>
                    <a:lnTo>
                      <a:pt x="24" y="246"/>
                    </a:lnTo>
                    <a:lnTo>
                      <a:pt x="48" y="198"/>
                    </a:lnTo>
                    <a:lnTo>
                      <a:pt x="83" y="150"/>
                    </a:lnTo>
                    <a:lnTo>
                      <a:pt x="131" y="108"/>
                    </a:lnTo>
                    <a:lnTo>
                      <a:pt x="185" y="72"/>
                    </a:lnTo>
                    <a:lnTo>
                      <a:pt x="251" y="42"/>
                    </a:lnTo>
                    <a:lnTo>
                      <a:pt x="329" y="24"/>
                    </a:lnTo>
                    <a:lnTo>
                      <a:pt x="406" y="6"/>
                    </a:lnTo>
                    <a:lnTo>
                      <a:pt x="406" y="0"/>
                    </a:lnTo>
                    <a:lnTo>
                      <a:pt x="323" y="12"/>
                    </a:lnTo>
                    <a:lnTo>
                      <a:pt x="245" y="36"/>
                    </a:lnTo>
                    <a:lnTo>
                      <a:pt x="179" y="66"/>
                    </a:lnTo>
                    <a:lnTo>
                      <a:pt x="119" y="102"/>
                    </a:lnTo>
                    <a:lnTo>
                      <a:pt x="72" y="144"/>
                    </a:lnTo>
                    <a:lnTo>
                      <a:pt x="30" y="192"/>
                    </a:lnTo>
                    <a:lnTo>
                      <a:pt x="6" y="246"/>
                    </a:lnTo>
                    <a:lnTo>
                      <a:pt x="0" y="300"/>
                    </a:lnTo>
                    <a:lnTo>
                      <a:pt x="6" y="348"/>
                    </a:lnTo>
                    <a:lnTo>
                      <a:pt x="30" y="396"/>
                    </a:lnTo>
                    <a:lnTo>
                      <a:pt x="66" y="444"/>
                    </a:lnTo>
                    <a:lnTo>
                      <a:pt x="107" y="486"/>
                    </a:lnTo>
                    <a:lnTo>
                      <a:pt x="131" y="486"/>
                    </a:lnTo>
                    <a:lnTo>
                      <a:pt x="83" y="450"/>
                    </a:lnTo>
                    <a:lnTo>
                      <a:pt x="48" y="402"/>
                    </a:lnTo>
                    <a:lnTo>
                      <a:pt x="24" y="354"/>
                    </a:lnTo>
                    <a:lnTo>
                      <a:pt x="18" y="300"/>
                    </a:lnTo>
                    <a:lnTo>
                      <a:pt x="18" y="30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6413" name="Freeform 29"/>
              <p:cNvSpPr>
                <a:spLocks/>
              </p:cNvSpPr>
              <p:nvPr/>
            </p:nvSpPr>
            <p:spPr bwMode="hidden">
              <a:xfrm>
                <a:off x="2987" y="4044"/>
                <a:ext cx="108" cy="252"/>
              </a:xfrm>
              <a:custGeom>
                <a:avLst/>
                <a:gdLst/>
                <a:ahLst/>
                <a:cxnLst>
                  <a:cxn ang="0">
                    <a:pos x="89" y="84"/>
                  </a:cxn>
                  <a:cxn ang="0">
                    <a:pos x="83" y="132"/>
                  </a:cxn>
                  <a:cxn ang="0">
                    <a:pos x="65" y="174"/>
                  </a:cxn>
                  <a:cxn ang="0">
                    <a:pos x="36" y="216"/>
                  </a:cxn>
                  <a:cxn ang="0">
                    <a:pos x="0" y="252"/>
                  </a:cxn>
                  <a:cxn ang="0">
                    <a:pos x="18" y="252"/>
                  </a:cxn>
                  <a:cxn ang="0">
                    <a:pos x="53" y="216"/>
                  </a:cxn>
                  <a:cxn ang="0">
                    <a:pos x="83" y="174"/>
                  </a:cxn>
                  <a:cxn ang="0">
                    <a:pos x="101" y="132"/>
                  </a:cxn>
                  <a:cxn ang="0">
                    <a:pos x="107" y="84"/>
                  </a:cxn>
                  <a:cxn ang="0">
                    <a:pos x="101" y="42"/>
                  </a:cxn>
                  <a:cxn ang="0">
                    <a:pos x="89" y="0"/>
                  </a:cxn>
                  <a:cxn ang="0">
                    <a:pos x="65" y="0"/>
                  </a:cxn>
                  <a:cxn ang="0">
                    <a:pos x="83" y="42"/>
                  </a:cxn>
                  <a:cxn ang="0">
                    <a:pos x="89" y="84"/>
                  </a:cxn>
                  <a:cxn ang="0">
                    <a:pos x="89" y="84"/>
                  </a:cxn>
                </a:cxnLst>
                <a:rect l="0" t="0" r="r" b="b"/>
                <a:pathLst>
                  <a:path w="107" h="252">
                    <a:moveTo>
                      <a:pt x="89" y="84"/>
                    </a:moveTo>
                    <a:lnTo>
                      <a:pt x="83" y="132"/>
                    </a:lnTo>
                    <a:lnTo>
                      <a:pt x="65" y="174"/>
                    </a:lnTo>
                    <a:lnTo>
                      <a:pt x="36" y="216"/>
                    </a:lnTo>
                    <a:lnTo>
                      <a:pt x="0" y="252"/>
                    </a:lnTo>
                    <a:lnTo>
                      <a:pt x="18" y="252"/>
                    </a:lnTo>
                    <a:lnTo>
                      <a:pt x="53" y="216"/>
                    </a:lnTo>
                    <a:lnTo>
                      <a:pt x="83" y="174"/>
                    </a:lnTo>
                    <a:lnTo>
                      <a:pt x="101" y="132"/>
                    </a:lnTo>
                    <a:lnTo>
                      <a:pt x="107" y="84"/>
                    </a:lnTo>
                    <a:lnTo>
                      <a:pt x="101" y="42"/>
                    </a:lnTo>
                    <a:lnTo>
                      <a:pt x="89" y="0"/>
                    </a:lnTo>
                    <a:lnTo>
                      <a:pt x="65" y="0"/>
                    </a:lnTo>
                    <a:lnTo>
                      <a:pt x="83" y="42"/>
                    </a:lnTo>
                    <a:lnTo>
                      <a:pt x="89" y="84"/>
                    </a:lnTo>
                    <a:lnTo>
                      <a:pt x="89" y="8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1961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6414" name="Freeform 30"/>
              <p:cNvSpPr>
                <a:spLocks/>
              </p:cNvSpPr>
              <p:nvPr/>
            </p:nvSpPr>
            <p:spPr bwMode="hidden">
              <a:xfrm>
                <a:off x="2068" y="3685"/>
                <a:ext cx="835" cy="150"/>
              </a:xfrm>
              <a:custGeom>
                <a:avLst/>
                <a:gdLst/>
                <a:ahLst/>
                <a:cxnLst>
                  <a:cxn ang="0">
                    <a:pos x="518" y="18"/>
                  </a:cxn>
                  <a:cxn ang="0">
                    <a:pos x="597" y="24"/>
                  </a:cxn>
                  <a:cxn ang="0">
                    <a:pos x="682" y="30"/>
                  </a:cxn>
                  <a:cxn ang="0">
                    <a:pos x="755" y="42"/>
                  </a:cxn>
                  <a:cxn ang="0">
                    <a:pos x="828" y="60"/>
                  </a:cxn>
                  <a:cxn ang="0">
                    <a:pos x="835" y="42"/>
                  </a:cxn>
                  <a:cxn ang="0">
                    <a:pos x="761" y="24"/>
                  </a:cxn>
                  <a:cxn ang="0">
                    <a:pos x="688" y="12"/>
                  </a:cxn>
                  <a:cxn ang="0">
                    <a:pos x="603" y="6"/>
                  </a:cxn>
                  <a:cxn ang="0">
                    <a:pos x="518" y="0"/>
                  </a:cxn>
                  <a:cxn ang="0">
                    <a:pos x="372" y="12"/>
                  </a:cxn>
                  <a:cxn ang="0">
                    <a:pos x="232" y="36"/>
                  </a:cxn>
                  <a:cxn ang="0">
                    <a:pos x="110" y="78"/>
                  </a:cxn>
                  <a:cxn ang="0">
                    <a:pos x="0" y="132"/>
                  </a:cxn>
                  <a:cxn ang="0">
                    <a:pos x="19" y="150"/>
                  </a:cxn>
                  <a:cxn ang="0">
                    <a:pos x="122" y="96"/>
                  </a:cxn>
                  <a:cxn ang="0">
                    <a:pos x="244" y="54"/>
                  </a:cxn>
                  <a:cxn ang="0">
                    <a:pos x="378" y="30"/>
                  </a:cxn>
                  <a:cxn ang="0">
                    <a:pos x="518" y="18"/>
                  </a:cxn>
                  <a:cxn ang="0">
                    <a:pos x="518" y="18"/>
                  </a:cxn>
                </a:cxnLst>
                <a:rect l="0" t="0" r="r" b="b"/>
                <a:pathLst>
                  <a:path w="835" h="150">
                    <a:moveTo>
                      <a:pt x="518" y="18"/>
                    </a:moveTo>
                    <a:lnTo>
                      <a:pt x="597" y="24"/>
                    </a:lnTo>
                    <a:lnTo>
                      <a:pt x="682" y="30"/>
                    </a:lnTo>
                    <a:lnTo>
                      <a:pt x="755" y="42"/>
                    </a:lnTo>
                    <a:lnTo>
                      <a:pt x="828" y="60"/>
                    </a:lnTo>
                    <a:lnTo>
                      <a:pt x="835" y="42"/>
                    </a:lnTo>
                    <a:lnTo>
                      <a:pt x="761" y="24"/>
                    </a:lnTo>
                    <a:lnTo>
                      <a:pt x="688" y="12"/>
                    </a:lnTo>
                    <a:lnTo>
                      <a:pt x="603" y="6"/>
                    </a:lnTo>
                    <a:lnTo>
                      <a:pt x="518" y="0"/>
                    </a:lnTo>
                    <a:lnTo>
                      <a:pt x="372" y="12"/>
                    </a:lnTo>
                    <a:lnTo>
                      <a:pt x="232" y="36"/>
                    </a:lnTo>
                    <a:lnTo>
                      <a:pt x="110" y="78"/>
                    </a:lnTo>
                    <a:lnTo>
                      <a:pt x="0" y="132"/>
                    </a:lnTo>
                    <a:lnTo>
                      <a:pt x="19" y="150"/>
                    </a:lnTo>
                    <a:lnTo>
                      <a:pt x="122" y="96"/>
                    </a:lnTo>
                    <a:lnTo>
                      <a:pt x="244" y="54"/>
                    </a:lnTo>
                    <a:lnTo>
                      <a:pt x="378" y="30"/>
                    </a:lnTo>
                    <a:lnTo>
                      <a:pt x="518" y="18"/>
                    </a:lnTo>
                    <a:lnTo>
                      <a:pt x="518" y="18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6415" name="Freeform 31"/>
              <p:cNvSpPr>
                <a:spLocks/>
              </p:cNvSpPr>
              <p:nvPr/>
            </p:nvSpPr>
            <p:spPr bwMode="hidden">
              <a:xfrm>
                <a:off x="1867" y="3853"/>
                <a:ext cx="171" cy="461"/>
              </a:xfrm>
              <a:custGeom>
                <a:avLst/>
                <a:gdLst/>
                <a:ahLst/>
                <a:cxnLst>
                  <a:cxn ang="0">
                    <a:pos x="31" y="263"/>
                  </a:cxn>
                  <a:cxn ang="0">
                    <a:pos x="43" y="191"/>
                  </a:cxn>
                  <a:cxn ang="0">
                    <a:pos x="67" y="131"/>
                  </a:cxn>
                  <a:cxn ang="0">
                    <a:pos x="116" y="72"/>
                  </a:cxn>
                  <a:cxn ang="0">
                    <a:pos x="171" y="18"/>
                  </a:cxn>
                  <a:cxn ang="0">
                    <a:pos x="153" y="0"/>
                  </a:cxn>
                  <a:cxn ang="0">
                    <a:pos x="86" y="60"/>
                  </a:cxn>
                  <a:cxn ang="0">
                    <a:pos x="43" y="120"/>
                  </a:cxn>
                  <a:cxn ang="0">
                    <a:pos x="13" y="191"/>
                  </a:cxn>
                  <a:cxn ang="0">
                    <a:pos x="0" y="263"/>
                  </a:cxn>
                  <a:cxn ang="0">
                    <a:pos x="6" y="317"/>
                  </a:cxn>
                  <a:cxn ang="0">
                    <a:pos x="25" y="365"/>
                  </a:cxn>
                  <a:cxn ang="0">
                    <a:pos x="49" y="413"/>
                  </a:cxn>
                  <a:cxn ang="0">
                    <a:pos x="86" y="461"/>
                  </a:cxn>
                  <a:cxn ang="0">
                    <a:pos x="122" y="461"/>
                  </a:cxn>
                  <a:cxn ang="0">
                    <a:pos x="86" y="413"/>
                  </a:cxn>
                  <a:cxn ang="0">
                    <a:pos x="55" y="365"/>
                  </a:cxn>
                  <a:cxn ang="0">
                    <a:pos x="37" y="317"/>
                  </a:cxn>
                  <a:cxn ang="0">
                    <a:pos x="31" y="263"/>
                  </a:cxn>
                  <a:cxn ang="0">
                    <a:pos x="31" y="263"/>
                  </a:cxn>
                </a:cxnLst>
                <a:rect l="0" t="0" r="r" b="b"/>
                <a:pathLst>
                  <a:path w="171" h="461">
                    <a:moveTo>
                      <a:pt x="31" y="263"/>
                    </a:moveTo>
                    <a:lnTo>
                      <a:pt x="43" y="191"/>
                    </a:lnTo>
                    <a:lnTo>
                      <a:pt x="67" y="131"/>
                    </a:lnTo>
                    <a:lnTo>
                      <a:pt x="116" y="72"/>
                    </a:lnTo>
                    <a:lnTo>
                      <a:pt x="171" y="18"/>
                    </a:lnTo>
                    <a:lnTo>
                      <a:pt x="153" y="0"/>
                    </a:lnTo>
                    <a:lnTo>
                      <a:pt x="86" y="60"/>
                    </a:lnTo>
                    <a:lnTo>
                      <a:pt x="43" y="120"/>
                    </a:lnTo>
                    <a:lnTo>
                      <a:pt x="13" y="191"/>
                    </a:lnTo>
                    <a:lnTo>
                      <a:pt x="0" y="263"/>
                    </a:lnTo>
                    <a:lnTo>
                      <a:pt x="6" y="317"/>
                    </a:lnTo>
                    <a:lnTo>
                      <a:pt x="25" y="365"/>
                    </a:lnTo>
                    <a:lnTo>
                      <a:pt x="49" y="413"/>
                    </a:lnTo>
                    <a:lnTo>
                      <a:pt x="86" y="461"/>
                    </a:lnTo>
                    <a:lnTo>
                      <a:pt x="122" y="461"/>
                    </a:lnTo>
                    <a:lnTo>
                      <a:pt x="86" y="413"/>
                    </a:lnTo>
                    <a:lnTo>
                      <a:pt x="55" y="365"/>
                    </a:lnTo>
                    <a:lnTo>
                      <a:pt x="37" y="317"/>
                    </a:lnTo>
                    <a:lnTo>
                      <a:pt x="31" y="263"/>
                    </a:lnTo>
                    <a:lnTo>
                      <a:pt x="31" y="26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6416" name="Freeform 32"/>
              <p:cNvSpPr>
                <a:spLocks/>
              </p:cNvSpPr>
              <p:nvPr/>
            </p:nvSpPr>
            <p:spPr bwMode="hidden">
              <a:xfrm>
                <a:off x="2951" y="3751"/>
                <a:ext cx="360" cy="563"/>
              </a:xfrm>
              <a:custGeom>
                <a:avLst/>
                <a:gdLst/>
                <a:ahLst/>
                <a:cxnLst>
                  <a:cxn ang="0">
                    <a:pos x="360" y="365"/>
                  </a:cxn>
                  <a:cxn ang="0">
                    <a:pos x="353" y="305"/>
                  </a:cxn>
                  <a:cxn ang="0">
                    <a:pos x="335" y="251"/>
                  </a:cxn>
                  <a:cxn ang="0">
                    <a:pos x="305" y="204"/>
                  </a:cxn>
                  <a:cxn ang="0">
                    <a:pos x="262" y="156"/>
                  </a:cxn>
                  <a:cxn ang="0">
                    <a:pos x="213" y="108"/>
                  </a:cxn>
                  <a:cxn ang="0">
                    <a:pos x="159" y="66"/>
                  </a:cxn>
                  <a:cxn ang="0">
                    <a:pos x="92" y="30"/>
                  </a:cxn>
                  <a:cxn ang="0">
                    <a:pos x="19" y="0"/>
                  </a:cxn>
                  <a:cxn ang="0">
                    <a:pos x="0" y="12"/>
                  </a:cxn>
                  <a:cxn ang="0">
                    <a:pos x="67" y="42"/>
                  </a:cxn>
                  <a:cxn ang="0">
                    <a:pos x="134" y="78"/>
                  </a:cxn>
                  <a:cxn ang="0">
                    <a:pos x="189" y="114"/>
                  </a:cxn>
                  <a:cxn ang="0">
                    <a:pos x="238" y="162"/>
                  </a:cxn>
                  <a:cxn ang="0">
                    <a:pos x="274" y="210"/>
                  </a:cxn>
                  <a:cxn ang="0">
                    <a:pos x="299" y="257"/>
                  </a:cxn>
                  <a:cxn ang="0">
                    <a:pos x="317" y="311"/>
                  </a:cxn>
                  <a:cxn ang="0">
                    <a:pos x="323" y="365"/>
                  </a:cxn>
                  <a:cxn ang="0">
                    <a:pos x="317" y="419"/>
                  </a:cxn>
                  <a:cxn ang="0">
                    <a:pos x="299" y="467"/>
                  </a:cxn>
                  <a:cxn ang="0">
                    <a:pos x="274" y="515"/>
                  </a:cxn>
                  <a:cxn ang="0">
                    <a:pos x="238" y="563"/>
                  </a:cxn>
                  <a:cxn ang="0">
                    <a:pos x="268" y="563"/>
                  </a:cxn>
                  <a:cxn ang="0">
                    <a:pos x="311" y="515"/>
                  </a:cxn>
                  <a:cxn ang="0">
                    <a:pos x="335" y="467"/>
                  </a:cxn>
                  <a:cxn ang="0">
                    <a:pos x="353" y="419"/>
                  </a:cxn>
                  <a:cxn ang="0">
                    <a:pos x="360" y="365"/>
                  </a:cxn>
                  <a:cxn ang="0">
                    <a:pos x="360" y="365"/>
                  </a:cxn>
                </a:cxnLst>
                <a:rect l="0" t="0" r="r" b="b"/>
                <a:pathLst>
                  <a:path w="360" h="563">
                    <a:moveTo>
                      <a:pt x="360" y="365"/>
                    </a:moveTo>
                    <a:lnTo>
                      <a:pt x="353" y="305"/>
                    </a:lnTo>
                    <a:lnTo>
                      <a:pt x="335" y="251"/>
                    </a:lnTo>
                    <a:lnTo>
                      <a:pt x="305" y="204"/>
                    </a:lnTo>
                    <a:lnTo>
                      <a:pt x="262" y="156"/>
                    </a:lnTo>
                    <a:lnTo>
                      <a:pt x="213" y="108"/>
                    </a:lnTo>
                    <a:lnTo>
                      <a:pt x="159" y="66"/>
                    </a:lnTo>
                    <a:lnTo>
                      <a:pt x="92" y="30"/>
                    </a:lnTo>
                    <a:lnTo>
                      <a:pt x="19" y="0"/>
                    </a:lnTo>
                    <a:lnTo>
                      <a:pt x="0" y="12"/>
                    </a:lnTo>
                    <a:lnTo>
                      <a:pt x="67" y="42"/>
                    </a:lnTo>
                    <a:lnTo>
                      <a:pt x="134" y="78"/>
                    </a:lnTo>
                    <a:lnTo>
                      <a:pt x="189" y="114"/>
                    </a:lnTo>
                    <a:lnTo>
                      <a:pt x="238" y="162"/>
                    </a:lnTo>
                    <a:lnTo>
                      <a:pt x="274" y="210"/>
                    </a:lnTo>
                    <a:lnTo>
                      <a:pt x="299" y="257"/>
                    </a:lnTo>
                    <a:lnTo>
                      <a:pt x="317" y="311"/>
                    </a:lnTo>
                    <a:lnTo>
                      <a:pt x="323" y="365"/>
                    </a:lnTo>
                    <a:lnTo>
                      <a:pt x="317" y="419"/>
                    </a:lnTo>
                    <a:lnTo>
                      <a:pt x="299" y="467"/>
                    </a:lnTo>
                    <a:lnTo>
                      <a:pt x="274" y="515"/>
                    </a:lnTo>
                    <a:lnTo>
                      <a:pt x="238" y="563"/>
                    </a:lnTo>
                    <a:lnTo>
                      <a:pt x="268" y="563"/>
                    </a:lnTo>
                    <a:lnTo>
                      <a:pt x="311" y="515"/>
                    </a:lnTo>
                    <a:lnTo>
                      <a:pt x="335" y="467"/>
                    </a:lnTo>
                    <a:lnTo>
                      <a:pt x="353" y="419"/>
                    </a:lnTo>
                    <a:lnTo>
                      <a:pt x="360" y="365"/>
                    </a:lnTo>
                    <a:lnTo>
                      <a:pt x="360" y="36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6417" name="Freeform 33"/>
              <p:cNvSpPr>
                <a:spLocks/>
              </p:cNvSpPr>
              <p:nvPr/>
            </p:nvSpPr>
            <p:spPr bwMode="hidden">
              <a:xfrm>
                <a:off x="2318" y="3631"/>
                <a:ext cx="1078" cy="425"/>
              </a:xfrm>
              <a:custGeom>
                <a:avLst/>
                <a:gdLst/>
                <a:ahLst/>
                <a:cxnLst>
                  <a:cxn ang="0">
                    <a:pos x="1053" y="425"/>
                  </a:cxn>
                  <a:cxn ang="0">
                    <a:pos x="1078" y="419"/>
                  </a:cxn>
                  <a:cxn ang="0">
                    <a:pos x="1066" y="377"/>
                  </a:cxn>
                  <a:cxn ang="0">
                    <a:pos x="1047" y="336"/>
                  </a:cxn>
                  <a:cxn ang="0">
                    <a:pos x="986" y="252"/>
                  </a:cxn>
                  <a:cxn ang="0">
                    <a:pos x="907" y="180"/>
                  </a:cxn>
                  <a:cxn ang="0">
                    <a:pos x="810" y="120"/>
                  </a:cxn>
                  <a:cxn ang="0">
                    <a:pos x="694" y="72"/>
                  </a:cxn>
                  <a:cxn ang="0">
                    <a:pos x="560" y="30"/>
                  </a:cxn>
                  <a:cxn ang="0">
                    <a:pos x="420" y="6"/>
                  </a:cxn>
                  <a:cxn ang="0">
                    <a:pos x="268" y="0"/>
                  </a:cxn>
                  <a:cxn ang="0">
                    <a:pos x="134" y="6"/>
                  </a:cxn>
                  <a:cxn ang="0">
                    <a:pos x="0" y="24"/>
                  </a:cxn>
                  <a:cxn ang="0">
                    <a:pos x="12" y="36"/>
                  </a:cxn>
                  <a:cxn ang="0">
                    <a:pos x="134" y="18"/>
                  </a:cxn>
                  <a:cxn ang="0">
                    <a:pos x="268" y="12"/>
                  </a:cxn>
                  <a:cxn ang="0">
                    <a:pos x="420" y="18"/>
                  </a:cxn>
                  <a:cxn ang="0">
                    <a:pos x="554" y="42"/>
                  </a:cxn>
                  <a:cxn ang="0">
                    <a:pos x="682" y="84"/>
                  </a:cxn>
                  <a:cxn ang="0">
                    <a:pos x="798" y="132"/>
                  </a:cxn>
                  <a:cxn ang="0">
                    <a:pos x="895" y="192"/>
                  </a:cxn>
                  <a:cxn ang="0">
                    <a:pos x="968" y="264"/>
                  </a:cxn>
                  <a:cxn ang="0">
                    <a:pos x="999" y="300"/>
                  </a:cxn>
                  <a:cxn ang="0">
                    <a:pos x="1023" y="342"/>
                  </a:cxn>
                  <a:cxn ang="0">
                    <a:pos x="1041" y="383"/>
                  </a:cxn>
                  <a:cxn ang="0">
                    <a:pos x="1053" y="425"/>
                  </a:cxn>
                  <a:cxn ang="0">
                    <a:pos x="1053" y="425"/>
                  </a:cxn>
                </a:cxnLst>
                <a:rect l="0" t="0" r="r" b="b"/>
                <a:pathLst>
                  <a:path w="1078" h="425">
                    <a:moveTo>
                      <a:pt x="1053" y="425"/>
                    </a:moveTo>
                    <a:lnTo>
                      <a:pt x="1078" y="419"/>
                    </a:lnTo>
                    <a:lnTo>
                      <a:pt x="1066" y="377"/>
                    </a:lnTo>
                    <a:lnTo>
                      <a:pt x="1047" y="336"/>
                    </a:lnTo>
                    <a:lnTo>
                      <a:pt x="986" y="252"/>
                    </a:lnTo>
                    <a:lnTo>
                      <a:pt x="907" y="180"/>
                    </a:lnTo>
                    <a:lnTo>
                      <a:pt x="810" y="120"/>
                    </a:lnTo>
                    <a:lnTo>
                      <a:pt x="694" y="72"/>
                    </a:lnTo>
                    <a:lnTo>
                      <a:pt x="560" y="30"/>
                    </a:lnTo>
                    <a:lnTo>
                      <a:pt x="420" y="6"/>
                    </a:lnTo>
                    <a:lnTo>
                      <a:pt x="268" y="0"/>
                    </a:lnTo>
                    <a:lnTo>
                      <a:pt x="134" y="6"/>
                    </a:lnTo>
                    <a:lnTo>
                      <a:pt x="0" y="24"/>
                    </a:lnTo>
                    <a:lnTo>
                      <a:pt x="12" y="36"/>
                    </a:lnTo>
                    <a:lnTo>
                      <a:pt x="134" y="18"/>
                    </a:lnTo>
                    <a:lnTo>
                      <a:pt x="268" y="12"/>
                    </a:lnTo>
                    <a:lnTo>
                      <a:pt x="420" y="18"/>
                    </a:lnTo>
                    <a:lnTo>
                      <a:pt x="554" y="42"/>
                    </a:lnTo>
                    <a:lnTo>
                      <a:pt x="682" y="84"/>
                    </a:lnTo>
                    <a:lnTo>
                      <a:pt x="798" y="132"/>
                    </a:lnTo>
                    <a:lnTo>
                      <a:pt x="895" y="192"/>
                    </a:lnTo>
                    <a:lnTo>
                      <a:pt x="968" y="264"/>
                    </a:lnTo>
                    <a:lnTo>
                      <a:pt x="999" y="300"/>
                    </a:lnTo>
                    <a:lnTo>
                      <a:pt x="1023" y="342"/>
                    </a:lnTo>
                    <a:lnTo>
                      <a:pt x="1041" y="383"/>
                    </a:lnTo>
                    <a:lnTo>
                      <a:pt x="1053" y="425"/>
                    </a:lnTo>
                    <a:lnTo>
                      <a:pt x="1053" y="42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6418" name="Freeform 34"/>
              <p:cNvSpPr>
                <a:spLocks/>
              </p:cNvSpPr>
              <p:nvPr/>
            </p:nvSpPr>
            <p:spPr bwMode="hidden">
              <a:xfrm>
                <a:off x="3304" y="4080"/>
                <a:ext cx="98" cy="234"/>
              </a:xfrm>
              <a:custGeom>
                <a:avLst/>
                <a:gdLst/>
                <a:ahLst/>
                <a:cxnLst>
                  <a:cxn ang="0">
                    <a:pos x="0" y="234"/>
                  </a:cxn>
                  <a:cxn ang="0">
                    <a:pos x="25" y="234"/>
                  </a:cxn>
                  <a:cxn ang="0">
                    <a:pos x="55" y="186"/>
                  </a:cxn>
                  <a:cxn ang="0">
                    <a:pos x="80" y="138"/>
                  </a:cxn>
                  <a:cxn ang="0">
                    <a:pos x="92" y="90"/>
                  </a:cxn>
                  <a:cxn ang="0">
                    <a:pos x="98" y="36"/>
                  </a:cxn>
                  <a:cxn ang="0">
                    <a:pos x="98" y="0"/>
                  </a:cxn>
                  <a:cxn ang="0">
                    <a:pos x="74" y="0"/>
                  </a:cxn>
                  <a:cxn ang="0">
                    <a:pos x="74" y="36"/>
                  </a:cxn>
                  <a:cxn ang="0">
                    <a:pos x="67" y="90"/>
                  </a:cxn>
                  <a:cxn ang="0">
                    <a:pos x="55" y="138"/>
                  </a:cxn>
                  <a:cxn ang="0">
                    <a:pos x="31" y="186"/>
                  </a:cxn>
                  <a:cxn ang="0">
                    <a:pos x="0" y="234"/>
                  </a:cxn>
                  <a:cxn ang="0">
                    <a:pos x="0" y="234"/>
                  </a:cxn>
                </a:cxnLst>
                <a:rect l="0" t="0" r="r" b="b"/>
                <a:pathLst>
                  <a:path w="98" h="234">
                    <a:moveTo>
                      <a:pt x="0" y="234"/>
                    </a:moveTo>
                    <a:lnTo>
                      <a:pt x="25" y="234"/>
                    </a:lnTo>
                    <a:lnTo>
                      <a:pt x="55" y="186"/>
                    </a:lnTo>
                    <a:lnTo>
                      <a:pt x="80" y="138"/>
                    </a:lnTo>
                    <a:lnTo>
                      <a:pt x="92" y="90"/>
                    </a:lnTo>
                    <a:lnTo>
                      <a:pt x="98" y="36"/>
                    </a:lnTo>
                    <a:lnTo>
                      <a:pt x="98" y="0"/>
                    </a:lnTo>
                    <a:lnTo>
                      <a:pt x="74" y="0"/>
                    </a:lnTo>
                    <a:lnTo>
                      <a:pt x="74" y="36"/>
                    </a:lnTo>
                    <a:lnTo>
                      <a:pt x="67" y="90"/>
                    </a:lnTo>
                    <a:lnTo>
                      <a:pt x="55" y="138"/>
                    </a:lnTo>
                    <a:lnTo>
                      <a:pt x="31" y="186"/>
                    </a:lnTo>
                    <a:lnTo>
                      <a:pt x="0" y="234"/>
                    </a:lnTo>
                    <a:lnTo>
                      <a:pt x="0" y="23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6419" name="Freeform 35"/>
              <p:cNvSpPr>
                <a:spLocks/>
              </p:cNvSpPr>
              <p:nvPr/>
            </p:nvSpPr>
            <p:spPr bwMode="hidden">
              <a:xfrm>
                <a:off x="1776" y="3673"/>
                <a:ext cx="481" cy="641"/>
              </a:xfrm>
              <a:custGeom>
                <a:avLst/>
                <a:gdLst/>
                <a:ahLst/>
                <a:cxnLst>
                  <a:cxn ang="0">
                    <a:pos x="18" y="443"/>
                  </a:cxn>
                  <a:cxn ang="0">
                    <a:pos x="24" y="371"/>
                  </a:cxn>
                  <a:cxn ang="0">
                    <a:pos x="55" y="305"/>
                  </a:cxn>
                  <a:cxn ang="0">
                    <a:pos x="91" y="246"/>
                  </a:cxn>
                  <a:cxn ang="0">
                    <a:pos x="146" y="186"/>
                  </a:cxn>
                  <a:cxn ang="0">
                    <a:pos x="213" y="132"/>
                  </a:cxn>
                  <a:cxn ang="0">
                    <a:pos x="292" y="84"/>
                  </a:cxn>
                  <a:cxn ang="0">
                    <a:pos x="384" y="48"/>
                  </a:cxn>
                  <a:cxn ang="0">
                    <a:pos x="481" y="12"/>
                  </a:cxn>
                  <a:cxn ang="0">
                    <a:pos x="457" y="0"/>
                  </a:cxn>
                  <a:cxn ang="0">
                    <a:pos x="359" y="36"/>
                  </a:cxn>
                  <a:cxn ang="0">
                    <a:pos x="274" y="78"/>
                  </a:cxn>
                  <a:cxn ang="0">
                    <a:pos x="195" y="126"/>
                  </a:cxn>
                  <a:cxn ang="0">
                    <a:pos x="128" y="180"/>
                  </a:cxn>
                  <a:cxn ang="0">
                    <a:pos x="73" y="240"/>
                  </a:cxn>
                  <a:cxn ang="0">
                    <a:pos x="37" y="305"/>
                  </a:cxn>
                  <a:cxn ang="0">
                    <a:pos x="6" y="371"/>
                  </a:cxn>
                  <a:cxn ang="0">
                    <a:pos x="0" y="443"/>
                  </a:cxn>
                  <a:cxn ang="0">
                    <a:pos x="6" y="497"/>
                  </a:cxn>
                  <a:cxn ang="0">
                    <a:pos x="18" y="545"/>
                  </a:cxn>
                  <a:cxn ang="0">
                    <a:pos x="43" y="593"/>
                  </a:cxn>
                  <a:cxn ang="0">
                    <a:pos x="73" y="641"/>
                  </a:cxn>
                  <a:cxn ang="0">
                    <a:pos x="97" y="641"/>
                  </a:cxn>
                  <a:cxn ang="0">
                    <a:pos x="67" y="593"/>
                  </a:cxn>
                  <a:cxn ang="0">
                    <a:pos x="43" y="545"/>
                  </a:cxn>
                  <a:cxn ang="0">
                    <a:pos x="24" y="497"/>
                  </a:cxn>
                  <a:cxn ang="0">
                    <a:pos x="18" y="443"/>
                  </a:cxn>
                  <a:cxn ang="0">
                    <a:pos x="18" y="443"/>
                  </a:cxn>
                </a:cxnLst>
                <a:rect l="0" t="0" r="r" b="b"/>
                <a:pathLst>
                  <a:path w="481" h="641">
                    <a:moveTo>
                      <a:pt x="18" y="443"/>
                    </a:moveTo>
                    <a:lnTo>
                      <a:pt x="24" y="371"/>
                    </a:lnTo>
                    <a:lnTo>
                      <a:pt x="55" y="305"/>
                    </a:lnTo>
                    <a:lnTo>
                      <a:pt x="91" y="246"/>
                    </a:lnTo>
                    <a:lnTo>
                      <a:pt x="146" y="186"/>
                    </a:lnTo>
                    <a:lnTo>
                      <a:pt x="213" y="132"/>
                    </a:lnTo>
                    <a:lnTo>
                      <a:pt x="292" y="84"/>
                    </a:lnTo>
                    <a:lnTo>
                      <a:pt x="384" y="48"/>
                    </a:lnTo>
                    <a:lnTo>
                      <a:pt x="481" y="12"/>
                    </a:lnTo>
                    <a:lnTo>
                      <a:pt x="457" y="0"/>
                    </a:lnTo>
                    <a:lnTo>
                      <a:pt x="359" y="36"/>
                    </a:lnTo>
                    <a:lnTo>
                      <a:pt x="274" y="78"/>
                    </a:lnTo>
                    <a:lnTo>
                      <a:pt x="195" y="126"/>
                    </a:lnTo>
                    <a:lnTo>
                      <a:pt x="128" y="180"/>
                    </a:lnTo>
                    <a:lnTo>
                      <a:pt x="73" y="240"/>
                    </a:lnTo>
                    <a:lnTo>
                      <a:pt x="37" y="305"/>
                    </a:lnTo>
                    <a:lnTo>
                      <a:pt x="6" y="371"/>
                    </a:lnTo>
                    <a:lnTo>
                      <a:pt x="0" y="443"/>
                    </a:lnTo>
                    <a:lnTo>
                      <a:pt x="6" y="497"/>
                    </a:lnTo>
                    <a:lnTo>
                      <a:pt x="18" y="545"/>
                    </a:lnTo>
                    <a:lnTo>
                      <a:pt x="43" y="593"/>
                    </a:lnTo>
                    <a:lnTo>
                      <a:pt x="73" y="641"/>
                    </a:lnTo>
                    <a:lnTo>
                      <a:pt x="97" y="641"/>
                    </a:lnTo>
                    <a:lnTo>
                      <a:pt x="67" y="593"/>
                    </a:lnTo>
                    <a:lnTo>
                      <a:pt x="43" y="545"/>
                    </a:lnTo>
                    <a:lnTo>
                      <a:pt x="24" y="497"/>
                    </a:lnTo>
                    <a:lnTo>
                      <a:pt x="18" y="443"/>
                    </a:lnTo>
                    <a:lnTo>
                      <a:pt x="18" y="44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grpSp>
          <p:nvGrpSpPr>
            <p:cNvPr id="14348" name="Group 36"/>
            <p:cNvGrpSpPr>
              <a:grpSpLocks/>
            </p:cNvGrpSpPr>
            <p:nvPr userDrawn="1"/>
          </p:nvGrpSpPr>
          <p:grpSpPr bwMode="auto">
            <a:xfrm>
              <a:off x="4128" y="3360"/>
              <a:ext cx="1351" cy="821"/>
              <a:chOff x="4128" y="3360"/>
              <a:chExt cx="1351" cy="821"/>
            </a:xfrm>
          </p:grpSpPr>
          <p:sp>
            <p:nvSpPr>
              <p:cNvPr id="16421" name="Freeform 37"/>
              <p:cNvSpPr>
                <a:spLocks noEditPoints="1"/>
              </p:cNvSpPr>
              <p:nvPr/>
            </p:nvSpPr>
            <p:spPr bwMode="hidden">
              <a:xfrm>
                <a:off x="4200" y="3402"/>
                <a:ext cx="1201" cy="731"/>
              </a:xfrm>
              <a:custGeom>
                <a:avLst/>
                <a:gdLst/>
                <a:ahLst/>
                <a:cxnLst>
                  <a:cxn ang="0">
                    <a:pos x="484" y="6"/>
                  </a:cxn>
                  <a:cxn ang="0">
                    <a:pos x="263" y="60"/>
                  </a:cxn>
                  <a:cxn ang="0">
                    <a:pos x="101" y="162"/>
                  </a:cxn>
                  <a:cxn ang="0">
                    <a:pos x="12" y="294"/>
                  </a:cxn>
                  <a:cxn ang="0">
                    <a:pos x="0" y="366"/>
                  </a:cxn>
                  <a:cxn ang="0">
                    <a:pos x="12" y="437"/>
                  </a:cxn>
                  <a:cxn ang="0">
                    <a:pos x="101" y="569"/>
                  </a:cxn>
                  <a:cxn ang="0">
                    <a:pos x="263" y="671"/>
                  </a:cxn>
                  <a:cxn ang="0">
                    <a:pos x="484" y="725"/>
                  </a:cxn>
                  <a:cxn ang="0">
                    <a:pos x="723" y="725"/>
                  </a:cxn>
                  <a:cxn ang="0">
                    <a:pos x="938" y="671"/>
                  </a:cxn>
                  <a:cxn ang="0">
                    <a:pos x="1100" y="569"/>
                  </a:cxn>
                  <a:cxn ang="0">
                    <a:pos x="1189" y="437"/>
                  </a:cxn>
                  <a:cxn ang="0">
                    <a:pos x="1201" y="366"/>
                  </a:cxn>
                  <a:cxn ang="0">
                    <a:pos x="1189" y="294"/>
                  </a:cxn>
                  <a:cxn ang="0">
                    <a:pos x="1100" y="162"/>
                  </a:cxn>
                  <a:cxn ang="0">
                    <a:pos x="938" y="60"/>
                  </a:cxn>
                  <a:cxn ang="0">
                    <a:pos x="723" y="6"/>
                  </a:cxn>
                  <a:cxn ang="0">
                    <a:pos x="604" y="0"/>
                  </a:cxn>
                  <a:cxn ang="0">
                    <a:pos x="490" y="701"/>
                  </a:cxn>
                  <a:cxn ang="0">
                    <a:pos x="287" y="647"/>
                  </a:cxn>
                  <a:cxn ang="0">
                    <a:pos x="131" y="557"/>
                  </a:cxn>
                  <a:cxn ang="0">
                    <a:pos x="48" y="437"/>
                  </a:cxn>
                  <a:cxn ang="0">
                    <a:pos x="36" y="366"/>
                  </a:cxn>
                  <a:cxn ang="0">
                    <a:pos x="48" y="300"/>
                  </a:cxn>
                  <a:cxn ang="0">
                    <a:pos x="131" y="174"/>
                  </a:cxn>
                  <a:cxn ang="0">
                    <a:pos x="287" y="84"/>
                  </a:cxn>
                  <a:cxn ang="0">
                    <a:pos x="490" y="30"/>
                  </a:cxn>
                  <a:cxn ang="0">
                    <a:pos x="717" y="30"/>
                  </a:cxn>
                  <a:cxn ang="0">
                    <a:pos x="920" y="84"/>
                  </a:cxn>
                  <a:cxn ang="0">
                    <a:pos x="1070" y="174"/>
                  </a:cxn>
                  <a:cxn ang="0">
                    <a:pos x="1153" y="300"/>
                  </a:cxn>
                  <a:cxn ang="0">
                    <a:pos x="1153" y="437"/>
                  </a:cxn>
                  <a:cxn ang="0">
                    <a:pos x="1070" y="557"/>
                  </a:cxn>
                  <a:cxn ang="0">
                    <a:pos x="920" y="647"/>
                  </a:cxn>
                  <a:cxn ang="0">
                    <a:pos x="717" y="701"/>
                  </a:cxn>
                  <a:cxn ang="0">
                    <a:pos x="604" y="707"/>
                  </a:cxn>
                </a:cxnLst>
                <a:rect l="0" t="0" r="r" b="b"/>
                <a:pathLst>
                  <a:path w="1201" h="731">
                    <a:moveTo>
                      <a:pt x="604" y="0"/>
                    </a:moveTo>
                    <a:lnTo>
                      <a:pt x="484" y="6"/>
                    </a:lnTo>
                    <a:lnTo>
                      <a:pt x="370" y="30"/>
                    </a:lnTo>
                    <a:lnTo>
                      <a:pt x="263" y="60"/>
                    </a:lnTo>
                    <a:lnTo>
                      <a:pt x="179" y="108"/>
                    </a:lnTo>
                    <a:lnTo>
                      <a:pt x="101" y="162"/>
                    </a:lnTo>
                    <a:lnTo>
                      <a:pt x="48" y="222"/>
                    </a:lnTo>
                    <a:lnTo>
                      <a:pt x="12" y="294"/>
                    </a:lnTo>
                    <a:lnTo>
                      <a:pt x="6" y="330"/>
                    </a:lnTo>
                    <a:lnTo>
                      <a:pt x="0" y="366"/>
                    </a:lnTo>
                    <a:lnTo>
                      <a:pt x="6" y="401"/>
                    </a:lnTo>
                    <a:lnTo>
                      <a:pt x="12" y="437"/>
                    </a:lnTo>
                    <a:lnTo>
                      <a:pt x="48" y="509"/>
                    </a:lnTo>
                    <a:lnTo>
                      <a:pt x="101" y="569"/>
                    </a:lnTo>
                    <a:lnTo>
                      <a:pt x="179" y="623"/>
                    </a:lnTo>
                    <a:lnTo>
                      <a:pt x="263" y="671"/>
                    </a:lnTo>
                    <a:lnTo>
                      <a:pt x="370" y="701"/>
                    </a:lnTo>
                    <a:lnTo>
                      <a:pt x="484" y="725"/>
                    </a:lnTo>
                    <a:lnTo>
                      <a:pt x="604" y="731"/>
                    </a:lnTo>
                    <a:lnTo>
                      <a:pt x="723" y="725"/>
                    </a:lnTo>
                    <a:lnTo>
                      <a:pt x="837" y="701"/>
                    </a:lnTo>
                    <a:lnTo>
                      <a:pt x="938" y="671"/>
                    </a:lnTo>
                    <a:lnTo>
                      <a:pt x="1028" y="623"/>
                    </a:lnTo>
                    <a:lnTo>
                      <a:pt x="1100" y="569"/>
                    </a:lnTo>
                    <a:lnTo>
                      <a:pt x="1153" y="509"/>
                    </a:lnTo>
                    <a:lnTo>
                      <a:pt x="1189" y="437"/>
                    </a:lnTo>
                    <a:lnTo>
                      <a:pt x="1201" y="401"/>
                    </a:lnTo>
                    <a:lnTo>
                      <a:pt x="1201" y="366"/>
                    </a:lnTo>
                    <a:lnTo>
                      <a:pt x="1201" y="330"/>
                    </a:lnTo>
                    <a:lnTo>
                      <a:pt x="1189" y="294"/>
                    </a:lnTo>
                    <a:lnTo>
                      <a:pt x="1153" y="222"/>
                    </a:lnTo>
                    <a:lnTo>
                      <a:pt x="1100" y="162"/>
                    </a:lnTo>
                    <a:lnTo>
                      <a:pt x="1028" y="108"/>
                    </a:lnTo>
                    <a:lnTo>
                      <a:pt x="938" y="60"/>
                    </a:lnTo>
                    <a:lnTo>
                      <a:pt x="837" y="30"/>
                    </a:lnTo>
                    <a:lnTo>
                      <a:pt x="723" y="6"/>
                    </a:lnTo>
                    <a:lnTo>
                      <a:pt x="604" y="0"/>
                    </a:lnTo>
                    <a:lnTo>
                      <a:pt x="604" y="0"/>
                    </a:lnTo>
                    <a:close/>
                    <a:moveTo>
                      <a:pt x="604" y="707"/>
                    </a:moveTo>
                    <a:lnTo>
                      <a:pt x="490" y="701"/>
                    </a:lnTo>
                    <a:lnTo>
                      <a:pt x="382" y="683"/>
                    </a:lnTo>
                    <a:lnTo>
                      <a:pt x="287" y="647"/>
                    </a:lnTo>
                    <a:lnTo>
                      <a:pt x="203" y="611"/>
                    </a:lnTo>
                    <a:lnTo>
                      <a:pt x="131" y="557"/>
                    </a:lnTo>
                    <a:lnTo>
                      <a:pt x="83" y="497"/>
                    </a:lnTo>
                    <a:lnTo>
                      <a:pt x="48" y="437"/>
                    </a:lnTo>
                    <a:lnTo>
                      <a:pt x="42" y="401"/>
                    </a:lnTo>
                    <a:lnTo>
                      <a:pt x="36" y="366"/>
                    </a:lnTo>
                    <a:lnTo>
                      <a:pt x="42" y="330"/>
                    </a:lnTo>
                    <a:lnTo>
                      <a:pt x="48" y="300"/>
                    </a:lnTo>
                    <a:lnTo>
                      <a:pt x="83" y="234"/>
                    </a:lnTo>
                    <a:lnTo>
                      <a:pt x="131" y="174"/>
                    </a:lnTo>
                    <a:lnTo>
                      <a:pt x="203" y="126"/>
                    </a:lnTo>
                    <a:lnTo>
                      <a:pt x="287" y="84"/>
                    </a:lnTo>
                    <a:lnTo>
                      <a:pt x="382" y="54"/>
                    </a:lnTo>
                    <a:lnTo>
                      <a:pt x="490" y="30"/>
                    </a:lnTo>
                    <a:lnTo>
                      <a:pt x="604" y="24"/>
                    </a:lnTo>
                    <a:lnTo>
                      <a:pt x="717" y="30"/>
                    </a:lnTo>
                    <a:lnTo>
                      <a:pt x="825" y="54"/>
                    </a:lnTo>
                    <a:lnTo>
                      <a:pt x="920" y="84"/>
                    </a:lnTo>
                    <a:lnTo>
                      <a:pt x="1004" y="126"/>
                    </a:lnTo>
                    <a:lnTo>
                      <a:pt x="1070" y="174"/>
                    </a:lnTo>
                    <a:lnTo>
                      <a:pt x="1124" y="234"/>
                    </a:lnTo>
                    <a:lnTo>
                      <a:pt x="1153" y="300"/>
                    </a:lnTo>
                    <a:lnTo>
                      <a:pt x="1165" y="366"/>
                    </a:lnTo>
                    <a:lnTo>
                      <a:pt x="1153" y="437"/>
                    </a:lnTo>
                    <a:lnTo>
                      <a:pt x="1124" y="497"/>
                    </a:lnTo>
                    <a:lnTo>
                      <a:pt x="1070" y="557"/>
                    </a:lnTo>
                    <a:lnTo>
                      <a:pt x="1004" y="611"/>
                    </a:lnTo>
                    <a:lnTo>
                      <a:pt x="920" y="647"/>
                    </a:lnTo>
                    <a:lnTo>
                      <a:pt x="825" y="683"/>
                    </a:lnTo>
                    <a:lnTo>
                      <a:pt x="717" y="701"/>
                    </a:lnTo>
                    <a:lnTo>
                      <a:pt x="604" y="707"/>
                    </a:lnTo>
                    <a:lnTo>
                      <a:pt x="604" y="707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6422" name="Freeform 38"/>
              <p:cNvSpPr>
                <a:spLocks/>
              </p:cNvSpPr>
              <p:nvPr/>
            </p:nvSpPr>
            <p:spPr bwMode="hidden">
              <a:xfrm>
                <a:off x="4128" y="3366"/>
                <a:ext cx="544" cy="737"/>
              </a:xfrm>
              <a:custGeom>
                <a:avLst/>
                <a:gdLst/>
                <a:ahLst/>
                <a:cxnLst>
                  <a:cxn ang="0">
                    <a:pos x="24" y="402"/>
                  </a:cxn>
                  <a:cxn ang="0">
                    <a:pos x="36" y="330"/>
                  </a:cxn>
                  <a:cxn ang="0">
                    <a:pos x="66" y="264"/>
                  </a:cxn>
                  <a:cxn ang="0">
                    <a:pos x="108" y="204"/>
                  </a:cxn>
                  <a:cxn ang="0">
                    <a:pos x="173" y="150"/>
                  </a:cxn>
                  <a:cxn ang="0">
                    <a:pos x="251" y="102"/>
                  </a:cxn>
                  <a:cxn ang="0">
                    <a:pos x="335" y="60"/>
                  </a:cxn>
                  <a:cxn ang="0">
                    <a:pos x="436" y="30"/>
                  </a:cxn>
                  <a:cxn ang="0">
                    <a:pos x="544" y="12"/>
                  </a:cxn>
                  <a:cxn ang="0">
                    <a:pos x="544" y="0"/>
                  </a:cxn>
                  <a:cxn ang="0">
                    <a:pos x="430" y="18"/>
                  </a:cxn>
                  <a:cxn ang="0">
                    <a:pos x="329" y="48"/>
                  </a:cxn>
                  <a:cxn ang="0">
                    <a:pos x="233" y="90"/>
                  </a:cxn>
                  <a:cxn ang="0">
                    <a:pos x="155" y="138"/>
                  </a:cxn>
                  <a:cxn ang="0">
                    <a:pos x="90" y="198"/>
                  </a:cxn>
                  <a:cxn ang="0">
                    <a:pos x="42" y="258"/>
                  </a:cxn>
                  <a:cxn ang="0">
                    <a:pos x="12" y="330"/>
                  </a:cxn>
                  <a:cxn ang="0">
                    <a:pos x="0" y="402"/>
                  </a:cxn>
                  <a:cxn ang="0">
                    <a:pos x="6" y="455"/>
                  </a:cxn>
                  <a:cxn ang="0">
                    <a:pos x="18" y="503"/>
                  </a:cxn>
                  <a:cxn ang="0">
                    <a:pos x="42" y="545"/>
                  </a:cxn>
                  <a:cxn ang="0">
                    <a:pos x="78" y="593"/>
                  </a:cxn>
                  <a:cxn ang="0">
                    <a:pos x="114" y="635"/>
                  </a:cxn>
                  <a:cxn ang="0">
                    <a:pos x="161" y="671"/>
                  </a:cxn>
                  <a:cxn ang="0">
                    <a:pos x="221" y="707"/>
                  </a:cxn>
                  <a:cxn ang="0">
                    <a:pos x="281" y="737"/>
                  </a:cxn>
                  <a:cxn ang="0">
                    <a:pos x="323" y="737"/>
                  </a:cxn>
                  <a:cxn ang="0">
                    <a:pos x="257" y="707"/>
                  </a:cxn>
                  <a:cxn ang="0">
                    <a:pos x="203" y="671"/>
                  </a:cxn>
                  <a:cxn ang="0">
                    <a:pos x="149" y="635"/>
                  </a:cxn>
                  <a:cxn ang="0">
                    <a:pos x="108" y="593"/>
                  </a:cxn>
                  <a:cxn ang="0">
                    <a:pos x="72" y="551"/>
                  </a:cxn>
                  <a:cxn ang="0">
                    <a:pos x="48" y="503"/>
                  </a:cxn>
                  <a:cxn ang="0">
                    <a:pos x="30" y="455"/>
                  </a:cxn>
                  <a:cxn ang="0">
                    <a:pos x="24" y="402"/>
                  </a:cxn>
                  <a:cxn ang="0">
                    <a:pos x="24" y="402"/>
                  </a:cxn>
                </a:cxnLst>
                <a:rect l="0" t="0" r="r" b="b"/>
                <a:pathLst>
                  <a:path w="544" h="737">
                    <a:moveTo>
                      <a:pt x="24" y="402"/>
                    </a:moveTo>
                    <a:lnTo>
                      <a:pt x="36" y="330"/>
                    </a:lnTo>
                    <a:lnTo>
                      <a:pt x="66" y="264"/>
                    </a:lnTo>
                    <a:lnTo>
                      <a:pt x="108" y="204"/>
                    </a:lnTo>
                    <a:lnTo>
                      <a:pt x="173" y="150"/>
                    </a:lnTo>
                    <a:lnTo>
                      <a:pt x="251" y="102"/>
                    </a:lnTo>
                    <a:lnTo>
                      <a:pt x="335" y="60"/>
                    </a:lnTo>
                    <a:lnTo>
                      <a:pt x="436" y="30"/>
                    </a:lnTo>
                    <a:lnTo>
                      <a:pt x="544" y="12"/>
                    </a:lnTo>
                    <a:lnTo>
                      <a:pt x="544" y="0"/>
                    </a:lnTo>
                    <a:lnTo>
                      <a:pt x="430" y="18"/>
                    </a:lnTo>
                    <a:lnTo>
                      <a:pt x="329" y="48"/>
                    </a:lnTo>
                    <a:lnTo>
                      <a:pt x="233" y="90"/>
                    </a:lnTo>
                    <a:lnTo>
                      <a:pt x="155" y="138"/>
                    </a:lnTo>
                    <a:lnTo>
                      <a:pt x="90" y="198"/>
                    </a:lnTo>
                    <a:lnTo>
                      <a:pt x="42" y="258"/>
                    </a:lnTo>
                    <a:lnTo>
                      <a:pt x="12" y="330"/>
                    </a:lnTo>
                    <a:lnTo>
                      <a:pt x="0" y="402"/>
                    </a:lnTo>
                    <a:lnTo>
                      <a:pt x="6" y="455"/>
                    </a:lnTo>
                    <a:lnTo>
                      <a:pt x="18" y="503"/>
                    </a:lnTo>
                    <a:lnTo>
                      <a:pt x="42" y="545"/>
                    </a:lnTo>
                    <a:lnTo>
                      <a:pt x="78" y="593"/>
                    </a:lnTo>
                    <a:lnTo>
                      <a:pt x="114" y="635"/>
                    </a:lnTo>
                    <a:lnTo>
                      <a:pt x="161" y="671"/>
                    </a:lnTo>
                    <a:lnTo>
                      <a:pt x="221" y="707"/>
                    </a:lnTo>
                    <a:lnTo>
                      <a:pt x="281" y="737"/>
                    </a:lnTo>
                    <a:lnTo>
                      <a:pt x="323" y="737"/>
                    </a:lnTo>
                    <a:lnTo>
                      <a:pt x="257" y="707"/>
                    </a:lnTo>
                    <a:lnTo>
                      <a:pt x="203" y="671"/>
                    </a:lnTo>
                    <a:lnTo>
                      <a:pt x="149" y="635"/>
                    </a:lnTo>
                    <a:lnTo>
                      <a:pt x="108" y="593"/>
                    </a:lnTo>
                    <a:lnTo>
                      <a:pt x="72" y="551"/>
                    </a:lnTo>
                    <a:lnTo>
                      <a:pt x="48" y="503"/>
                    </a:lnTo>
                    <a:lnTo>
                      <a:pt x="30" y="455"/>
                    </a:lnTo>
                    <a:lnTo>
                      <a:pt x="24" y="402"/>
                    </a:lnTo>
                    <a:lnTo>
                      <a:pt x="24" y="40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6423" name="Freeform 39"/>
              <p:cNvSpPr>
                <a:spLocks/>
              </p:cNvSpPr>
              <p:nvPr/>
            </p:nvSpPr>
            <p:spPr bwMode="hidden">
              <a:xfrm>
                <a:off x="4792" y="3360"/>
                <a:ext cx="609" cy="252"/>
              </a:xfrm>
              <a:custGeom>
                <a:avLst/>
                <a:gdLst/>
                <a:ahLst/>
                <a:cxnLst>
                  <a:cxn ang="0">
                    <a:pos x="12" y="12"/>
                  </a:cxn>
                  <a:cxn ang="0">
                    <a:pos x="113" y="18"/>
                  </a:cxn>
                  <a:cxn ang="0">
                    <a:pos x="203" y="30"/>
                  </a:cxn>
                  <a:cxn ang="0">
                    <a:pos x="292" y="48"/>
                  </a:cxn>
                  <a:cxn ang="0">
                    <a:pos x="376" y="78"/>
                  </a:cxn>
                  <a:cxn ang="0">
                    <a:pos x="448" y="114"/>
                  </a:cxn>
                  <a:cxn ang="0">
                    <a:pos x="514" y="156"/>
                  </a:cxn>
                  <a:cxn ang="0">
                    <a:pos x="567" y="198"/>
                  </a:cxn>
                  <a:cxn ang="0">
                    <a:pos x="609" y="252"/>
                  </a:cxn>
                  <a:cxn ang="0">
                    <a:pos x="609" y="216"/>
                  </a:cxn>
                  <a:cxn ang="0">
                    <a:pos x="561" y="168"/>
                  </a:cxn>
                  <a:cxn ang="0">
                    <a:pos x="502" y="126"/>
                  </a:cxn>
                  <a:cxn ang="0">
                    <a:pos x="436" y="90"/>
                  </a:cxn>
                  <a:cxn ang="0">
                    <a:pos x="364" y="60"/>
                  </a:cxn>
                  <a:cxn ang="0">
                    <a:pos x="286" y="36"/>
                  </a:cxn>
                  <a:cxn ang="0">
                    <a:pos x="197" y="18"/>
                  </a:cxn>
                  <a:cxn ang="0">
                    <a:pos x="107" y="6"/>
                  </a:cxn>
                  <a:cxn ang="0">
                    <a:pos x="12" y="0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6" y="12"/>
                  </a:cxn>
                  <a:cxn ang="0">
                    <a:pos x="12" y="12"/>
                  </a:cxn>
                  <a:cxn ang="0">
                    <a:pos x="12" y="12"/>
                  </a:cxn>
                </a:cxnLst>
                <a:rect l="0" t="0" r="r" b="b"/>
                <a:pathLst>
                  <a:path w="609" h="252">
                    <a:moveTo>
                      <a:pt x="12" y="12"/>
                    </a:moveTo>
                    <a:lnTo>
                      <a:pt x="113" y="18"/>
                    </a:lnTo>
                    <a:lnTo>
                      <a:pt x="203" y="30"/>
                    </a:lnTo>
                    <a:lnTo>
                      <a:pt x="292" y="48"/>
                    </a:lnTo>
                    <a:lnTo>
                      <a:pt x="376" y="78"/>
                    </a:lnTo>
                    <a:lnTo>
                      <a:pt x="448" y="114"/>
                    </a:lnTo>
                    <a:lnTo>
                      <a:pt x="514" y="156"/>
                    </a:lnTo>
                    <a:lnTo>
                      <a:pt x="567" y="198"/>
                    </a:lnTo>
                    <a:lnTo>
                      <a:pt x="609" y="252"/>
                    </a:lnTo>
                    <a:lnTo>
                      <a:pt x="609" y="216"/>
                    </a:lnTo>
                    <a:lnTo>
                      <a:pt x="561" y="168"/>
                    </a:lnTo>
                    <a:lnTo>
                      <a:pt x="502" y="126"/>
                    </a:lnTo>
                    <a:lnTo>
                      <a:pt x="436" y="90"/>
                    </a:lnTo>
                    <a:lnTo>
                      <a:pt x="364" y="60"/>
                    </a:lnTo>
                    <a:lnTo>
                      <a:pt x="286" y="36"/>
                    </a:lnTo>
                    <a:lnTo>
                      <a:pt x="197" y="18"/>
                    </a:lnTo>
                    <a:lnTo>
                      <a:pt x="107" y="6"/>
                    </a:lnTo>
                    <a:lnTo>
                      <a:pt x="12" y="0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6" y="12"/>
                    </a:lnTo>
                    <a:lnTo>
                      <a:pt x="12" y="12"/>
                    </a:lnTo>
                    <a:lnTo>
                      <a:pt x="12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6424" name="Freeform 40"/>
              <p:cNvSpPr>
                <a:spLocks/>
              </p:cNvSpPr>
              <p:nvPr/>
            </p:nvSpPr>
            <p:spPr bwMode="hidden">
              <a:xfrm>
                <a:off x="5246" y="4007"/>
                <a:ext cx="72" cy="54"/>
              </a:xfrm>
              <a:custGeom>
                <a:avLst/>
                <a:gdLst/>
                <a:ahLst/>
                <a:cxnLst>
                  <a:cxn ang="0">
                    <a:pos x="72" y="0"/>
                  </a:cxn>
                  <a:cxn ang="0">
                    <a:pos x="36" y="30"/>
                  </a:cxn>
                  <a:cxn ang="0">
                    <a:pos x="0" y="54"/>
                  </a:cxn>
                  <a:cxn ang="0">
                    <a:pos x="36" y="54"/>
                  </a:cxn>
                  <a:cxn ang="0">
                    <a:pos x="54" y="42"/>
                  </a:cxn>
                  <a:cxn ang="0">
                    <a:pos x="72" y="24"/>
                  </a:cxn>
                  <a:cxn ang="0">
                    <a:pos x="72" y="24"/>
                  </a:cxn>
                  <a:cxn ang="0">
                    <a:pos x="72" y="0"/>
                  </a:cxn>
                  <a:cxn ang="0">
                    <a:pos x="72" y="0"/>
                  </a:cxn>
                </a:cxnLst>
                <a:rect l="0" t="0" r="r" b="b"/>
                <a:pathLst>
                  <a:path w="72" h="54">
                    <a:moveTo>
                      <a:pt x="72" y="0"/>
                    </a:moveTo>
                    <a:lnTo>
                      <a:pt x="36" y="30"/>
                    </a:lnTo>
                    <a:lnTo>
                      <a:pt x="0" y="54"/>
                    </a:lnTo>
                    <a:lnTo>
                      <a:pt x="36" y="54"/>
                    </a:lnTo>
                    <a:lnTo>
                      <a:pt x="54" y="42"/>
                    </a:lnTo>
                    <a:lnTo>
                      <a:pt x="72" y="24"/>
                    </a:lnTo>
                    <a:lnTo>
                      <a:pt x="72" y="24"/>
                    </a:lnTo>
                    <a:lnTo>
                      <a:pt x="72" y="0"/>
                    </a:lnTo>
                    <a:lnTo>
                      <a:pt x="7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6425" name="Freeform 41"/>
              <p:cNvSpPr>
                <a:spLocks/>
              </p:cNvSpPr>
              <p:nvPr/>
            </p:nvSpPr>
            <p:spPr bwMode="hidden">
              <a:xfrm>
                <a:off x="4505" y="4073"/>
                <a:ext cx="705" cy="108"/>
              </a:xfrm>
              <a:custGeom>
                <a:avLst/>
                <a:gdLst/>
                <a:ahLst/>
                <a:cxnLst>
                  <a:cxn ang="0">
                    <a:pos x="299" y="90"/>
                  </a:cxn>
                  <a:cxn ang="0">
                    <a:pos x="221" y="90"/>
                  </a:cxn>
                  <a:cxn ang="0">
                    <a:pos x="143" y="78"/>
                  </a:cxn>
                  <a:cxn ang="0">
                    <a:pos x="0" y="48"/>
                  </a:cxn>
                  <a:cxn ang="0">
                    <a:pos x="0" y="66"/>
                  </a:cxn>
                  <a:cxn ang="0">
                    <a:pos x="143" y="96"/>
                  </a:cxn>
                  <a:cxn ang="0">
                    <a:pos x="221" y="108"/>
                  </a:cxn>
                  <a:cxn ang="0">
                    <a:pos x="299" y="108"/>
                  </a:cxn>
                  <a:cxn ang="0">
                    <a:pos x="412" y="102"/>
                  </a:cxn>
                  <a:cxn ang="0">
                    <a:pos x="520" y="84"/>
                  </a:cxn>
                  <a:cxn ang="0">
                    <a:pos x="615" y="60"/>
                  </a:cxn>
                  <a:cxn ang="0">
                    <a:pos x="705" y="24"/>
                  </a:cxn>
                  <a:cxn ang="0">
                    <a:pos x="705" y="0"/>
                  </a:cxn>
                  <a:cxn ang="0">
                    <a:pos x="615" y="42"/>
                  </a:cxn>
                  <a:cxn ang="0">
                    <a:pos x="520" y="66"/>
                  </a:cxn>
                  <a:cxn ang="0">
                    <a:pos x="412" y="84"/>
                  </a:cxn>
                  <a:cxn ang="0">
                    <a:pos x="299" y="90"/>
                  </a:cxn>
                  <a:cxn ang="0">
                    <a:pos x="299" y="90"/>
                  </a:cxn>
                </a:cxnLst>
                <a:rect l="0" t="0" r="r" b="b"/>
                <a:pathLst>
                  <a:path w="705" h="108">
                    <a:moveTo>
                      <a:pt x="299" y="90"/>
                    </a:moveTo>
                    <a:lnTo>
                      <a:pt x="221" y="90"/>
                    </a:lnTo>
                    <a:lnTo>
                      <a:pt x="143" y="78"/>
                    </a:lnTo>
                    <a:lnTo>
                      <a:pt x="0" y="48"/>
                    </a:lnTo>
                    <a:lnTo>
                      <a:pt x="0" y="66"/>
                    </a:lnTo>
                    <a:lnTo>
                      <a:pt x="143" y="96"/>
                    </a:lnTo>
                    <a:lnTo>
                      <a:pt x="221" y="108"/>
                    </a:lnTo>
                    <a:lnTo>
                      <a:pt x="299" y="108"/>
                    </a:lnTo>
                    <a:lnTo>
                      <a:pt x="412" y="102"/>
                    </a:lnTo>
                    <a:lnTo>
                      <a:pt x="520" y="84"/>
                    </a:lnTo>
                    <a:lnTo>
                      <a:pt x="615" y="60"/>
                    </a:lnTo>
                    <a:lnTo>
                      <a:pt x="705" y="24"/>
                    </a:lnTo>
                    <a:lnTo>
                      <a:pt x="705" y="0"/>
                    </a:lnTo>
                    <a:lnTo>
                      <a:pt x="615" y="42"/>
                    </a:lnTo>
                    <a:lnTo>
                      <a:pt x="520" y="66"/>
                    </a:lnTo>
                    <a:lnTo>
                      <a:pt x="412" y="84"/>
                    </a:lnTo>
                    <a:lnTo>
                      <a:pt x="299" y="90"/>
                    </a:lnTo>
                    <a:lnTo>
                      <a:pt x="29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6426" name="Freeform 42"/>
              <p:cNvSpPr>
                <a:spLocks/>
              </p:cNvSpPr>
              <p:nvPr/>
            </p:nvSpPr>
            <p:spPr bwMode="hidden">
              <a:xfrm>
                <a:off x="5336" y="3654"/>
                <a:ext cx="143" cy="341"/>
              </a:xfrm>
              <a:custGeom>
                <a:avLst/>
                <a:gdLst/>
                <a:ahLst/>
                <a:cxnLst>
                  <a:cxn ang="0">
                    <a:pos x="119" y="114"/>
                  </a:cxn>
                  <a:cxn ang="0">
                    <a:pos x="113" y="173"/>
                  </a:cxn>
                  <a:cxn ang="0">
                    <a:pos x="89" y="239"/>
                  </a:cxn>
                  <a:cxn ang="0">
                    <a:pos x="47" y="293"/>
                  </a:cxn>
                  <a:cxn ang="0">
                    <a:pos x="0" y="341"/>
                  </a:cxn>
                  <a:cxn ang="0">
                    <a:pos x="29" y="341"/>
                  </a:cxn>
                  <a:cxn ang="0">
                    <a:pos x="77" y="287"/>
                  </a:cxn>
                  <a:cxn ang="0">
                    <a:pos x="113" y="233"/>
                  </a:cxn>
                  <a:cxn ang="0">
                    <a:pos x="137" y="173"/>
                  </a:cxn>
                  <a:cxn ang="0">
                    <a:pos x="143" y="114"/>
                  </a:cxn>
                  <a:cxn ang="0">
                    <a:pos x="137" y="60"/>
                  </a:cxn>
                  <a:cxn ang="0">
                    <a:pos x="119" y="0"/>
                  </a:cxn>
                  <a:cxn ang="0">
                    <a:pos x="89" y="0"/>
                  </a:cxn>
                  <a:cxn ang="0">
                    <a:pos x="113" y="60"/>
                  </a:cxn>
                  <a:cxn ang="0">
                    <a:pos x="119" y="114"/>
                  </a:cxn>
                  <a:cxn ang="0">
                    <a:pos x="119" y="114"/>
                  </a:cxn>
                </a:cxnLst>
                <a:rect l="0" t="0" r="r" b="b"/>
                <a:pathLst>
                  <a:path w="143" h="341">
                    <a:moveTo>
                      <a:pt x="119" y="114"/>
                    </a:moveTo>
                    <a:lnTo>
                      <a:pt x="113" y="173"/>
                    </a:lnTo>
                    <a:lnTo>
                      <a:pt x="89" y="239"/>
                    </a:lnTo>
                    <a:lnTo>
                      <a:pt x="47" y="293"/>
                    </a:lnTo>
                    <a:lnTo>
                      <a:pt x="0" y="341"/>
                    </a:lnTo>
                    <a:lnTo>
                      <a:pt x="29" y="341"/>
                    </a:lnTo>
                    <a:lnTo>
                      <a:pt x="77" y="287"/>
                    </a:lnTo>
                    <a:lnTo>
                      <a:pt x="113" y="233"/>
                    </a:lnTo>
                    <a:lnTo>
                      <a:pt x="137" y="173"/>
                    </a:lnTo>
                    <a:lnTo>
                      <a:pt x="143" y="114"/>
                    </a:lnTo>
                    <a:lnTo>
                      <a:pt x="137" y="60"/>
                    </a:lnTo>
                    <a:lnTo>
                      <a:pt x="119" y="0"/>
                    </a:lnTo>
                    <a:lnTo>
                      <a:pt x="89" y="0"/>
                    </a:lnTo>
                    <a:lnTo>
                      <a:pt x="113" y="60"/>
                    </a:lnTo>
                    <a:lnTo>
                      <a:pt x="119" y="114"/>
                    </a:lnTo>
                    <a:lnTo>
                      <a:pt x="119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6427" name="Freeform 43"/>
              <p:cNvSpPr>
                <a:spLocks/>
              </p:cNvSpPr>
              <p:nvPr/>
            </p:nvSpPr>
            <p:spPr bwMode="hidden">
              <a:xfrm>
                <a:off x="5061" y="3624"/>
                <a:ext cx="83" cy="90"/>
              </a:xfrm>
              <a:custGeom>
                <a:avLst/>
                <a:gdLst/>
                <a:ahLst/>
                <a:cxnLst>
                  <a:cxn ang="0">
                    <a:pos x="59" y="90"/>
                  </a:cxn>
                  <a:cxn ang="0">
                    <a:pos x="83" y="84"/>
                  </a:cxn>
                  <a:cxn ang="0">
                    <a:pos x="71" y="60"/>
                  </a:cxn>
                  <a:cxn ang="0">
                    <a:pos x="53" y="42"/>
                  </a:cxn>
                  <a:cxn ang="0">
                    <a:pos x="6" y="0"/>
                  </a:cxn>
                  <a:cxn ang="0">
                    <a:pos x="0" y="18"/>
                  </a:cxn>
                  <a:cxn ang="0">
                    <a:pos x="35" y="48"/>
                  </a:cxn>
                  <a:cxn ang="0">
                    <a:pos x="59" y="90"/>
                  </a:cxn>
                  <a:cxn ang="0">
                    <a:pos x="59" y="90"/>
                  </a:cxn>
                </a:cxnLst>
                <a:rect l="0" t="0" r="r" b="b"/>
                <a:pathLst>
                  <a:path w="83" h="90">
                    <a:moveTo>
                      <a:pt x="59" y="90"/>
                    </a:moveTo>
                    <a:lnTo>
                      <a:pt x="83" y="84"/>
                    </a:lnTo>
                    <a:lnTo>
                      <a:pt x="71" y="60"/>
                    </a:lnTo>
                    <a:lnTo>
                      <a:pt x="53" y="42"/>
                    </a:lnTo>
                    <a:lnTo>
                      <a:pt x="6" y="0"/>
                    </a:lnTo>
                    <a:lnTo>
                      <a:pt x="0" y="18"/>
                    </a:lnTo>
                    <a:lnTo>
                      <a:pt x="35" y="48"/>
                    </a:lnTo>
                    <a:lnTo>
                      <a:pt x="59" y="90"/>
                    </a:lnTo>
                    <a:lnTo>
                      <a:pt x="5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6428" name="Freeform 44"/>
              <p:cNvSpPr>
                <a:spLocks/>
              </p:cNvSpPr>
              <p:nvPr/>
            </p:nvSpPr>
            <p:spPr bwMode="hidden">
              <a:xfrm>
                <a:off x="4445" y="3552"/>
                <a:ext cx="717" cy="431"/>
              </a:xfrm>
              <a:custGeom>
                <a:avLst/>
                <a:gdLst/>
                <a:ahLst/>
                <a:cxnLst>
                  <a:cxn ang="0">
                    <a:pos x="693" y="216"/>
                  </a:cxn>
                  <a:cxn ang="0">
                    <a:pos x="687" y="257"/>
                  </a:cxn>
                  <a:cxn ang="0">
                    <a:pos x="669" y="293"/>
                  </a:cxn>
                  <a:cxn ang="0">
                    <a:pos x="633" y="329"/>
                  </a:cxn>
                  <a:cxn ang="0">
                    <a:pos x="598" y="359"/>
                  </a:cxn>
                  <a:cxn ang="0">
                    <a:pos x="544" y="383"/>
                  </a:cxn>
                  <a:cxn ang="0">
                    <a:pos x="490" y="401"/>
                  </a:cxn>
                  <a:cxn ang="0">
                    <a:pos x="424" y="413"/>
                  </a:cxn>
                  <a:cxn ang="0">
                    <a:pos x="359" y="419"/>
                  </a:cxn>
                  <a:cxn ang="0">
                    <a:pos x="293" y="413"/>
                  </a:cxn>
                  <a:cxn ang="0">
                    <a:pos x="227" y="401"/>
                  </a:cxn>
                  <a:cxn ang="0">
                    <a:pos x="173" y="383"/>
                  </a:cxn>
                  <a:cxn ang="0">
                    <a:pos x="119" y="359"/>
                  </a:cxn>
                  <a:cxn ang="0">
                    <a:pos x="84" y="329"/>
                  </a:cxn>
                  <a:cxn ang="0">
                    <a:pos x="48" y="293"/>
                  </a:cxn>
                  <a:cxn ang="0">
                    <a:pos x="30" y="257"/>
                  </a:cxn>
                  <a:cxn ang="0">
                    <a:pos x="24" y="216"/>
                  </a:cxn>
                  <a:cxn ang="0">
                    <a:pos x="30" y="174"/>
                  </a:cxn>
                  <a:cxn ang="0">
                    <a:pos x="48" y="138"/>
                  </a:cxn>
                  <a:cxn ang="0">
                    <a:pos x="84" y="102"/>
                  </a:cxn>
                  <a:cxn ang="0">
                    <a:pos x="119" y="72"/>
                  </a:cxn>
                  <a:cxn ang="0">
                    <a:pos x="173" y="48"/>
                  </a:cxn>
                  <a:cxn ang="0">
                    <a:pos x="227" y="30"/>
                  </a:cxn>
                  <a:cxn ang="0">
                    <a:pos x="293" y="18"/>
                  </a:cxn>
                  <a:cxn ang="0">
                    <a:pos x="359" y="12"/>
                  </a:cxn>
                  <a:cxn ang="0">
                    <a:pos x="418" y="18"/>
                  </a:cxn>
                  <a:cxn ang="0">
                    <a:pos x="478" y="30"/>
                  </a:cxn>
                  <a:cxn ang="0">
                    <a:pos x="532" y="48"/>
                  </a:cxn>
                  <a:cxn ang="0">
                    <a:pos x="580" y="66"/>
                  </a:cxn>
                  <a:cxn ang="0">
                    <a:pos x="586" y="48"/>
                  </a:cxn>
                  <a:cxn ang="0">
                    <a:pos x="478" y="12"/>
                  </a:cxn>
                  <a:cxn ang="0">
                    <a:pos x="418" y="6"/>
                  </a:cxn>
                  <a:cxn ang="0">
                    <a:pos x="359" y="0"/>
                  </a:cxn>
                  <a:cxn ang="0">
                    <a:pos x="287" y="6"/>
                  </a:cxn>
                  <a:cxn ang="0">
                    <a:pos x="221" y="18"/>
                  </a:cxn>
                  <a:cxn ang="0">
                    <a:pos x="161" y="36"/>
                  </a:cxn>
                  <a:cxn ang="0">
                    <a:pos x="107" y="66"/>
                  </a:cxn>
                  <a:cxn ang="0">
                    <a:pos x="60" y="96"/>
                  </a:cxn>
                  <a:cxn ang="0">
                    <a:pos x="30" y="132"/>
                  </a:cxn>
                  <a:cxn ang="0">
                    <a:pos x="6" y="174"/>
                  </a:cxn>
                  <a:cxn ang="0">
                    <a:pos x="0" y="216"/>
                  </a:cxn>
                  <a:cxn ang="0">
                    <a:pos x="6" y="257"/>
                  </a:cxn>
                  <a:cxn ang="0">
                    <a:pos x="30" y="299"/>
                  </a:cxn>
                  <a:cxn ang="0">
                    <a:pos x="60" y="335"/>
                  </a:cxn>
                  <a:cxn ang="0">
                    <a:pos x="107" y="371"/>
                  </a:cxn>
                  <a:cxn ang="0">
                    <a:pos x="161" y="395"/>
                  </a:cxn>
                  <a:cxn ang="0">
                    <a:pos x="221" y="413"/>
                  </a:cxn>
                  <a:cxn ang="0">
                    <a:pos x="287" y="425"/>
                  </a:cxn>
                  <a:cxn ang="0">
                    <a:pos x="359" y="431"/>
                  </a:cxn>
                  <a:cxn ang="0">
                    <a:pos x="430" y="425"/>
                  </a:cxn>
                  <a:cxn ang="0">
                    <a:pos x="496" y="413"/>
                  </a:cxn>
                  <a:cxn ang="0">
                    <a:pos x="562" y="395"/>
                  </a:cxn>
                  <a:cxn ang="0">
                    <a:pos x="610" y="371"/>
                  </a:cxn>
                  <a:cxn ang="0">
                    <a:pos x="657" y="335"/>
                  </a:cxn>
                  <a:cxn ang="0">
                    <a:pos x="687" y="299"/>
                  </a:cxn>
                  <a:cxn ang="0">
                    <a:pos x="711" y="257"/>
                  </a:cxn>
                  <a:cxn ang="0">
                    <a:pos x="717" y="216"/>
                  </a:cxn>
                  <a:cxn ang="0">
                    <a:pos x="717" y="204"/>
                  </a:cxn>
                  <a:cxn ang="0">
                    <a:pos x="711" y="192"/>
                  </a:cxn>
                  <a:cxn ang="0">
                    <a:pos x="687" y="198"/>
                  </a:cxn>
                  <a:cxn ang="0">
                    <a:pos x="693" y="210"/>
                  </a:cxn>
                  <a:cxn ang="0">
                    <a:pos x="693" y="216"/>
                  </a:cxn>
                  <a:cxn ang="0">
                    <a:pos x="693" y="216"/>
                  </a:cxn>
                </a:cxnLst>
                <a:rect l="0" t="0" r="r" b="b"/>
                <a:pathLst>
                  <a:path w="717" h="431">
                    <a:moveTo>
                      <a:pt x="693" y="216"/>
                    </a:moveTo>
                    <a:lnTo>
                      <a:pt x="687" y="257"/>
                    </a:lnTo>
                    <a:lnTo>
                      <a:pt x="669" y="293"/>
                    </a:lnTo>
                    <a:lnTo>
                      <a:pt x="633" y="329"/>
                    </a:lnTo>
                    <a:lnTo>
                      <a:pt x="598" y="359"/>
                    </a:lnTo>
                    <a:lnTo>
                      <a:pt x="544" y="383"/>
                    </a:lnTo>
                    <a:lnTo>
                      <a:pt x="490" y="401"/>
                    </a:lnTo>
                    <a:lnTo>
                      <a:pt x="424" y="413"/>
                    </a:lnTo>
                    <a:lnTo>
                      <a:pt x="359" y="419"/>
                    </a:lnTo>
                    <a:lnTo>
                      <a:pt x="293" y="413"/>
                    </a:lnTo>
                    <a:lnTo>
                      <a:pt x="227" y="401"/>
                    </a:lnTo>
                    <a:lnTo>
                      <a:pt x="173" y="383"/>
                    </a:lnTo>
                    <a:lnTo>
                      <a:pt x="119" y="359"/>
                    </a:lnTo>
                    <a:lnTo>
                      <a:pt x="84" y="329"/>
                    </a:lnTo>
                    <a:lnTo>
                      <a:pt x="48" y="293"/>
                    </a:lnTo>
                    <a:lnTo>
                      <a:pt x="30" y="257"/>
                    </a:lnTo>
                    <a:lnTo>
                      <a:pt x="24" y="216"/>
                    </a:lnTo>
                    <a:lnTo>
                      <a:pt x="30" y="174"/>
                    </a:lnTo>
                    <a:lnTo>
                      <a:pt x="48" y="138"/>
                    </a:lnTo>
                    <a:lnTo>
                      <a:pt x="84" y="102"/>
                    </a:lnTo>
                    <a:lnTo>
                      <a:pt x="119" y="72"/>
                    </a:lnTo>
                    <a:lnTo>
                      <a:pt x="173" y="48"/>
                    </a:lnTo>
                    <a:lnTo>
                      <a:pt x="227" y="30"/>
                    </a:lnTo>
                    <a:lnTo>
                      <a:pt x="293" y="18"/>
                    </a:lnTo>
                    <a:lnTo>
                      <a:pt x="359" y="12"/>
                    </a:lnTo>
                    <a:lnTo>
                      <a:pt x="418" y="18"/>
                    </a:lnTo>
                    <a:lnTo>
                      <a:pt x="478" y="30"/>
                    </a:lnTo>
                    <a:lnTo>
                      <a:pt x="532" y="48"/>
                    </a:lnTo>
                    <a:lnTo>
                      <a:pt x="580" y="66"/>
                    </a:lnTo>
                    <a:lnTo>
                      <a:pt x="586" y="48"/>
                    </a:lnTo>
                    <a:lnTo>
                      <a:pt x="478" y="12"/>
                    </a:lnTo>
                    <a:lnTo>
                      <a:pt x="418" y="6"/>
                    </a:lnTo>
                    <a:lnTo>
                      <a:pt x="359" y="0"/>
                    </a:lnTo>
                    <a:lnTo>
                      <a:pt x="287" y="6"/>
                    </a:lnTo>
                    <a:lnTo>
                      <a:pt x="221" y="18"/>
                    </a:lnTo>
                    <a:lnTo>
                      <a:pt x="161" y="36"/>
                    </a:lnTo>
                    <a:lnTo>
                      <a:pt x="107" y="66"/>
                    </a:lnTo>
                    <a:lnTo>
                      <a:pt x="60" y="96"/>
                    </a:lnTo>
                    <a:lnTo>
                      <a:pt x="30" y="132"/>
                    </a:lnTo>
                    <a:lnTo>
                      <a:pt x="6" y="174"/>
                    </a:lnTo>
                    <a:lnTo>
                      <a:pt x="0" y="216"/>
                    </a:lnTo>
                    <a:lnTo>
                      <a:pt x="6" y="257"/>
                    </a:lnTo>
                    <a:lnTo>
                      <a:pt x="30" y="299"/>
                    </a:lnTo>
                    <a:lnTo>
                      <a:pt x="60" y="335"/>
                    </a:lnTo>
                    <a:lnTo>
                      <a:pt x="107" y="371"/>
                    </a:lnTo>
                    <a:lnTo>
                      <a:pt x="161" y="395"/>
                    </a:lnTo>
                    <a:lnTo>
                      <a:pt x="221" y="413"/>
                    </a:lnTo>
                    <a:lnTo>
                      <a:pt x="287" y="425"/>
                    </a:lnTo>
                    <a:lnTo>
                      <a:pt x="359" y="431"/>
                    </a:lnTo>
                    <a:lnTo>
                      <a:pt x="430" y="425"/>
                    </a:lnTo>
                    <a:lnTo>
                      <a:pt x="496" y="413"/>
                    </a:lnTo>
                    <a:lnTo>
                      <a:pt x="562" y="395"/>
                    </a:lnTo>
                    <a:lnTo>
                      <a:pt x="610" y="371"/>
                    </a:lnTo>
                    <a:lnTo>
                      <a:pt x="657" y="335"/>
                    </a:lnTo>
                    <a:lnTo>
                      <a:pt x="687" y="299"/>
                    </a:lnTo>
                    <a:lnTo>
                      <a:pt x="711" y="257"/>
                    </a:lnTo>
                    <a:lnTo>
                      <a:pt x="717" y="216"/>
                    </a:lnTo>
                    <a:lnTo>
                      <a:pt x="717" y="204"/>
                    </a:lnTo>
                    <a:lnTo>
                      <a:pt x="711" y="192"/>
                    </a:lnTo>
                    <a:lnTo>
                      <a:pt x="687" y="198"/>
                    </a:lnTo>
                    <a:lnTo>
                      <a:pt x="693" y="210"/>
                    </a:lnTo>
                    <a:lnTo>
                      <a:pt x="693" y="216"/>
                    </a:lnTo>
                    <a:lnTo>
                      <a:pt x="693" y="216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6429" name="Freeform 45"/>
              <p:cNvSpPr>
                <a:spLocks/>
              </p:cNvSpPr>
              <p:nvPr/>
            </p:nvSpPr>
            <p:spPr bwMode="hidden">
              <a:xfrm>
                <a:off x="4349" y="3510"/>
                <a:ext cx="909" cy="533"/>
              </a:xfrm>
              <a:custGeom>
                <a:avLst/>
                <a:gdLst/>
                <a:ahLst/>
                <a:cxnLst>
                  <a:cxn ang="0">
                    <a:pos x="616" y="0"/>
                  </a:cxn>
                  <a:cxn ang="0">
                    <a:pos x="616" y="18"/>
                  </a:cxn>
                  <a:cxn ang="0">
                    <a:pos x="724" y="60"/>
                  </a:cxn>
                  <a:cxn ang="0">
                    <a:pos x="765" y="84"/>
                  </a:cxn>
                  <a:cxn ang="0">
                    <a:pos x="807" y="114"/>
                  </a:cxn>
                  <a:cxn ang="0">
                    <a:pos x="837" y="144"/>
                  </a:cxn>
                  <a:cxn ang="0">
                    <a:pos x="861" y="180"/>
                  </a:cxn>
                  <a:cxn ang="0">
                    <a:pos x="873" y="216"/>
                  </a:cxn>
                  <a:cxn ang="0">
                    <a:pos x="879" y="258"/>
                  </a:cxn>
                  <a:cxn ang="0">
                    <a:pos x="873" y="311"/>
                  </a:cxn>
                  <a:cxn ang="0">
                    <a:pos x="843" y="359"/>
                  </a:cxn>
                  <a:cxn ang="0">
                    <a:pos x="807" y="401"/>
                  </a:cxn>
                  <a:cxn ang="0">
                    <a:pos x="753" y="443"/>
                  </a:cxn>
                  <a:cxn ang="0">
                    <a:pos x="694" y="473"/>
                  </a:cxn>
                  <a:cxn ang="0">
                    <a:pos x="622" y="497"/>
                  </a:cxn>
                  <a:cxn ang="0">
                    <a:pos x="538" y="509"/>
                  </a:cxn>
                  <a:cxn ang="0">
                    <a:pos x="455" y="515"/>
                  </a:cxn>
                  <a:cxn ang="0">
                    <a:pos x="371" y="509"/>
                  </a:cxn>
                  <a:cxn ang="0">
                    <a:pos x="287" y="497"/>
                  </a:cxn>
                  <a:cxn ang="0">
                    <a:pos x="215" y="473"/>
                  </a:cxn>
                  <a:cxn ang="0">
                    <a:pos x="156" y="443"/>
                  </a:cxn>
                  <a:cxn ang="0">
                    <a:pos x="102" y="401"/>
                  </a:cxn>
                  <a:cxn ang="0">
                    <a:pos x="66" y="359"/>
                  </a:cxn>
                  <a:cxn ang="0">
                    <a:pos x="36" y="311"/>
                  </a:cxn>
                  <a:cxn ang="0">
                    <a:pos x="30" y="258"/>
                  </a:cxn>
                  <a:cxn ang="0">
                    <a:pos x="36" y="222"/>
                  </a:cxn>
                  <a:cxn ang="0">
                    <a:pos x="48" y="186"/>
                  </a:cxn>
                  <a:cxn ang="0">
                    <a:pos x="66" y="156"/>
                  </a:cxn>
                  <a:cxn ang="0">
                    <a:pos x="90" y="126"/>
                  </a:cxn>
                  <a:cxn ang="0">
                    <a:pos x="66" y="114"/>
                  </a:cxn>
                  <a:cxn ang="0">
                    <a:pos x="36" y="144"/>
                  </a:cxn>
                  <a:cxn ang="0">
                    <a:pos x="18" y="180"/>
                  </a:cxn>
                  <a:cxn ang="0">
                    <a:pos x="6" y="216"/>
                  </a:cxn>
                  <a:cxn ang="0">
                    <a:pos x="0" y="258"/>
                  </a:cxn>
                  <a:cxn ang="0">
                    <a:pos x="12" y="311"/>
                  </a:cxn>
                  <a:cxn ang="0">
                    <a:pos x="36" y="365"/>
                  </a:cxn>
                  <a:cxn ang="0">
                    <a:pos x="78" y="413"/>
                  </a:cxn>
                  <a:cxn ang="0">
                    <a:pos x="132" y="449"/>
                  </a:cxn>
                  <a:cxn ang="0">
                    <a:pos x="203" y="485"/>
                  </a:cxn>
                  <a:cxn ang="0">
                    <a:pos x="275" y="509"/>
                  </a:cxn>
                  <a:cxn ang="0">
                    <a:pos x="365" y="527"/>
                  </a:cxn>
                  <a:cxn ang="0">
                    <a:pos x="455" y="533"/>
                  </a:cxn>
                  <a:cxn ang="0">
                    <a:pos x="544" y="527"/>
                  </a:cxn>
                  <a:cxn ang="0">
                    <a:pos x="634" y="509"/>
                  </a:cxn>
                  <a:cxn ang="0">
                    <a:pos x="712" y="485"/>
                  </a:cxn>
                  <a:cxn ang="0">
                    <a:pos x="777" y="449"/>
                  </a:cxn>
                  <a:cxn ang="0">
                    <a:pos x="831" y="413"/>
                  </a:cxn>
                  <a:cxn ang="0">
                    <a:pos x="873" y="365"/>
                  </a:cxn>
                  <a:cxn ang="0">
                    <a:pos x="897" y="311"/>
                  </a:cxn>
                  <a:cxn ang="0">
                    <a:pos x="909" y="258"/>
                  </a:cxn>
                  <a:cxn ang="0">
                    <a:pos x="903" y="216"/>
                  </a:cxn>
                  <a:cxn ang="0">
                    <a:pos x="885" y="174"/>
                  </a:cxn>
                  <a:cxn ang="0">
                    <a:pos x="861" y="132"/>
                  </a:cxn>
                  <a:cxn ang="0">
                    <a:pos x="825" y="102"/>
                  </a:cxn>
                  <a:cxn ang="0">
                    <a:pos x="783" y="66"/>
                  </a:cxn>
                  <a:cxn ang="0">
                    <a:pos x="735" y="42"/>
                  </a:cxn>
                  <a:cxn ang="0">
                    <a:pos x="616" y="0"/>
                  </a:cxn>
                  <a:cxn ang="0">
                    <a:pos x="616" y="0"/>
                  </a:cxn>
                </a:cxnLst>
                <a:rect l="0" t="0" r="r" b="b"/>
                <a:pathLst>
                  <a:path w="909" h="533">
                    <a:moveTo>
                      <a:pt x="616" y="0"/>
                    </a:moveTo>
                    <a:lnTo>
                      <a:pt x="616" y="18"/>
                    </a:lnTo>
                    <a:lnTo>
                      <a:pt x="724" y="60"/>
                    </a:lnTo>
                    <a:lnTo>
                      <a:pt x="765" y="84"/>
                    </a:lnTo>
                    <a:lnTo>
                      <a:pt x="807" y="114"/>
                    </a:lnTo>
                    <a:lnTo>
                      <a:pt x="837" y="144"/>
                    </a:lnTo>
                    <a:lnTo>
                      <a:pt x="861" y="180"/>
                    </a:lnTo>
                    <a:lnTo>
                      <a:pt x="873" y="216"/>
                    </a:lnTo>
                    <a:lnTo>
                      <a:pt x="879" y="258"/>
                    </a:lnTo>
                    <a:lnTo>
                      <a:pt x="873" y="311"/>
                    </a:lnTo>
                    <a:lnTo>
                      <a:pt x="843" y="359"/>
                    </a:lnTo>
                    <a:lnTo>
                      <a:pt x="807" y="401"/>
                    </a:lnTo>
                    <a:lnTo>
                      <a:pt x="753" y="443"/>
                    </a:lnTo>
                    <a:lnTo>
                      <a:pt x="694" y="473"/>
                    </a:lnTo>
                    <a:lnTo>
                      <a:pt x="622" y="497"/>
                    </a:lnTo>
                    <a:lnTo>
                      <a:pt x="538" y="509"/>
                    </a:lnTo>
                    <a:lnTo>
                      <a:pt x="455" y="515"/>
                    </a:lnTo>
                    <a:lnTo>
                      <a:pt x="371" y="509"/>
                    </a:lnTo>
                    <a:lnTo>
                      <a:pt x="287" y="497"/>
                    </a:lnTo>
                    <a:lnTo>
                      <a:pt x="215" y="473"/>
                    </a:lnTo>
                    <a:lnTo>
                      <a:pt x="156" y="443"/>
                    </a:lnTo>
                    <a:lnTo>
                      <a:pt x="102" y="401"/>
                    </a:lnTo>
                    <a:lnTo>
                      <a:pt x="66" y="359"/>
                    </a:lnTo>
                    <a:lnTo>
                      <a:pt x="36" y="311"/>
                    </a:lnTo>
                    <a:lnTo>
                      <a:pt x="30" y="258"/>
                    </a:lnTo>
                    <a:lnTo>
                      <a:pt x="36" y="222"/>
                    </a:lnTo>
                    <a:lnTo>
                      <a:pt x="48" y="186"/>
                    </a:lnTo>
                    <a:lnTo>
                      <a:pt x="66" y="156"/>
                    </a:lnTo>
                    <a:lnTo>
                      <a:pt x="90" y="126"/>
                    </a:lnTo>
                    <a:lnTo>
                      <a:pt x="66" y="114"/>
                    </a:lnTo>
                    <a:lnTo>
                      <a:pt x="36" y="144"/>
                    </a:lnTo>
                    <a:lnTo>
                      <a:pt x="18" y="180"/>
                    </a:lnTo>
                    <a:lnTo>
                      <a:pt x="6" y="216"/>
                    </a:lnTo>
                    <a:lnTo>
                      <a:pt x="0" y="258"/>
                    </a:lnTo>
                    <a:lnTo>
                      <a:pt x="12" y="311"/>
                    </a:lnTo>
                    <a:lnTo>
                      <a:pt x="36" y="365"/>
                    </a:lnTo>
                    <a:lnTo>
                      <a:pt x="78" y="413"/>
                    </a:lnTo>
                    <a:lnTo>
                      <a:pt x="132" y="449"/>
                    </a:lnTo>
                    <a:lnTo>
                      <a:pt x="203" y="485"/>
                    </a:lnTo>
                    <a:lnTo>
                      <a:pt x="275" y="509"/>
                    </a:lnTo>
                    <a:lnTo>
                      <a:pt x="365" y="527"/>
                    </a:lnTo>
                    <a:lnTo>
                      <a:pt x="455" y="533"/>
                    </a:lnTo>
                    <a:lnTo>
                      <a:pt x="544" y="527"/>
                    </a:lnTo>
                    <a:lnTo>
                      <a:pt x="634" y="509"/>
                    </a:lnTo>
                    <a:lnTo>
                      <a:pt x="712" y="485"/>
                    </a:lnTo>
                    <a:lnTo>
                      <a:pt x="777" y="449"/>
                    </a:lnTo>
                    <a:lnTo>
                      <a:pt x="831" y="413"/>
                    </a:lnTo>
                    <a:lnTo>
                      <a:pt x="873" y="365"/>
                    </a:lnTo>
                    <a:lnTo>
                      <a:pt x="897" y="311"/>
                    </a:lnTo>
                    <a:lnTo>
                      <a:pt x="909" y="258"/>
                    </a:lnTo>
                    <a:lnTo>
                      <a:pt x="903" y="216"/>
                    </a:lnTo>
                    <a:lnTo>
                      <a:pt x="885" y="174"/>
                    </a:lnTo>
                    <a:lnTo>
                      <a:pt x="861" y="132"/>
                    </a:lnTo>
                    <a:lnTo>
                      <a:pt x="825" y="102"/>
                    </a:lnTo>
                    <a:lnTo>
                      <a:pt x="783" y="66"/>
                    </a:lnTo>
                    <a:lnTo>
                      <a:pt x="735" y="42"/>
                    </a:lnTo>
                    <a:lnTo>
                      <a:pt x="616" y="0"/>
                    </a:lnTo>
                    <a:lnTo>
                      <a:pt x="61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6430" name="Freeform 46"/>
              <p:cNvSpPr>
                <a:spLocks/>
              </p:cNvSpPr>
              <p:nvPr/>
            </p:nvSpPr>
            <p:spPr bwMode="hidden">
              <a:xfrm>
                <a:off x="4564" y="3492"/>
                <a:ext cx="365" cy="66"/>
              </a:xfrm>
              <a:custGeom>
                <a:avLst/>
                <a:gdLst/>
                <a:ahLst/>
                <a:cxnLst>
                  <a:cxn ang="0">
                    <a:pos x="240" y="18"/>
                  </a:cxn>
                  <a:cxn ang="0">
                    <a:pos x="299" y="24"/>
                  </a:cxn>
                  <a:cxn ang="0">
                    <a:pos x="359" y="30"/>
                  </a:cxn>
                  <a:cxn ang="0">
                    <a:pos x="365" y="12"/>
                  </a:cxn>
                  <a:cxn ang="0">
                    <a:pos x="305" y="6"/>
                  </a:cxn>
                  <a:cxn ang="0">
                    <a:pos x="240" y="0"/>
                  </a:cxn>
                  <a:cxn ang="0">
                    <a:pos x="174" y="6"/>
                  </a:cxn>
                  <a:cxn ang="0">
                    <a:pos x="114" y="12"/>
                  </a:cxn>
                  <a:cxn ang="0">
                    <a:pos x="0" y="42"/>
                  </a:cxn>
                  <a:cxn ang="0">
                    <a:pos x="0" y="66"/>
                  </a:cxn>
                  <a:cxn ang="0">
                    <a:pos x="54" y="48"/>
                  </a:cxn>
                  <a:cxn ang="0">
                    <a:pos x="114" y="30"/>
                  </a:cxn>
                  <a:cxn ang="0">
                    <a:pos x="174" y="24"/>
                  </a:cxn>
                  <a:cxn ang="0">
                    <a:pos x="240" y="18"/>
                  </a:cxn>
                  <a:cxn ang="0">
                    <a:pos x="240" y="18"/>
                  </a:cxn>
                </a:cxnLst>
                <a:rect l="0" t="0" r="r" b="b"/>
                <a:pathLst>
                  <a:path w="365" h="66">
                    <a:moveTo>
                      <a:pt x="240" y="18"/>
                    </a:moveTo>
                    <a:lnTo>
                      <a:pt x="299" y="24"/>
                    </a:lnTo>
                    <a:lnTo>
                      <a:pt x="359" y="30"/>
                    </a:lnTo>
                    <a:lnTo>
                      <a:pt x="365" y="12"/>
                    </a:lnTo>
                    <a:lnTo>
                      <a:pt x="305" y="6"/>
                    </a:lnTo>
                    <a:lnTo>
                      <a:pt x="240" y="0"/>
                    </a:lnTo>
                    <a:lnTo>
                      <a:pt x="174" y="6"/>
                    </a:lnTo>
                    <a:lnTo>
                      <a:pt x="114" y="12"/>
                    </a:lnTo>
                    <a:lnTo>
                      <a:pt x="0" y="42"/>
                    </a:lnTo>
                    <a:lnTo>
                      <a:pt x="0" y="66"/>
                    </a:lnTo>
                    <a:lnTo>
                      <a:pt x="54" y="48"/>
                    </a:lnTo>
                    <a:lnTo>
                      <a:pt x="114" y="30"/>
                    </a:lnTo>
                    <a:lnTo>
                      <a:pt x="174" y="24"/>
                    </a:lnTo>
                    <a:lnTo>
                      <a:pt x="240" y="18"/>
                    </a:lnTo>
                    <a:lnTo>
                      <a:pt x="240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6431" name="Freeform 47"/>
              <p:cNvSpPr>
                <a:spLocks/>
              </p:cNvSpPr>
              <p:nvPr/>
            </p:nvSpPr>
            <p:spPr bwMode="hidden">
              <a:xfrm>
                <a:off x="4463" y="3558"/>
                <a:ext cx="66" cy="48"/>
              </a:xfrm>
              <a:custGeom>
                <a:avLst/>
                <a:gdLst/>
                <a:ahLst/>
                <a:cxnLst>
                  <a:cxn ang="0">
                    <a:pos x="66" y="18"/>
                  </a:cxn>
                  <a:cxn ang="0">
                    <a:pos x="48" y="0"/>
                  </a:cxn>
                  <a:cxn ang="0">
                    <a:pos x="24" y="12"/>
                  </a:cxn>
                  <a:cxn ang="0">
                    <a:pos x="0" y="30"/>
                  </a:cxn>
                  <a:cxn ang="0">
                    <a:pos x="12" y="48"/>
                  </a:cxn>
                  <a:cxn ang="0">
                    <a:pos x="42" y="30"/>
                  </a:cxn>
                  <a:cxn ang="0">
                    <a:pos x="66" y="18"/>
                  </a:cxn>
                  <a:cxn ang="0">
                    <a:pos x="66" y="18"/>
                  </a:cxn>
                </a:cxnLst>
                <a:rect l="0" t="0" r="r" b="b"/>
                <a:pathLst>
                  <a:path w="66" h="48">
                    <a:moveTo>
                      <a:pt x="66" y="18"/>
                    </a:moveTo>
                    <a:lnTo>
                      <a:pt x="48" y="0"/>
                    </a:lnTo>
                    <a:lnTo>
                      <a:pt x="24" y="12"/>
                    </a:lnTo>
                    <a:lnTo>
                      <a:pt x="0" y="30"/>
                    </a:lnTo>
                    <a:lnTo>
                      <a:pt x="12" y="48"/>
                    </a:lnTo>
                    <a:lnTo>
                      <a:pt x="42" y="30"/>
                    </a:lnTo>
                    <a:lnTo>
                      <a:pt x="66" y="18"/>
                    </a:lnTo>
                    <a:lnTo>
                      <a:pt x="66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6432" name="Oval 48"/>
              <p:cNvSpPr>
                <a:spLocks noChangeArrowheads="1"/>
              </p:cNvSpPr>
              <p:nvPr/>
            </p:nvSpPr>
            <p:spPr bwMode="hidden">
              <a:xfrm>
                <a:off x="4546" y="3608"/>
                <a:ext cx="518" cy="31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6433" name="Oval 49"/>
              <p:cNvSpPr>
                <a:spLocks noChangeArrowheads="1"/>
              </p:cNvSpPr>
              <p:nvPr/>
            </p:nvSpPr>
            <p:spPr bwMode="hidden">
              <a:xfrm>
                <a:off x="4578" y="3630"/>
                <a:ext cx="446" cy="27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6434" name="Oval 50"/>
              <p:cNvSpPr>
                <a:spLocks noChangeArrowheads="1"/>
              </p:cNvSpPr>
              <p:nvPr/>
            </p:nvSpPr>
            <p:spPr bwMode="hidden">
              <a:xfrm>
                <a:off x="4610" y="3650"/>
                <a:ext cx="386" cy="233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6435" name="Oval 51"/>
              <p:cNvSpPr>
                <a:spLocks noChangeArrowheads="1"/>
              </p:cNvSpPr>
              <p:nvPr/>
            </p:nvSpPr>
            <p:spPr bwMode="hidden">
              <a:xfrm>
                <a:off x="4654" y="3678"/>
                <a:ext cx="298" cy="1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6436" name="Oval 52"/>
              <p:cNvSpPr>
                <a:spLocks noChangeArrowheads="1"/>
              </p:cNvSpPr>
              <p:nvPr/>
            </p:nvSpPr>
            <p:spPr bwMode="hidden">
              <a:xfrm>
                <a:off x="4690" y="3698"/>
                <a:ext cx="222" cy="139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6437" name="Oval 53"/>
              <p:cNvSpPr>
                <a:spLocks noChangeArrowheads="1"/>
              </p:cNvSpPr>
              <p:nvPr/>
            </p:nvSpPr>
            <p:spPr bwMode="hidden">
              <a:xfrm>
                <a:off x="4738" y="3728"/>
                <a:ext cx="126" cy="8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grpSp>
          <p:nvGrpSpPr>
            <p:cNvPr id="14349" name="Group 54"/>
            <p:cNvGrpSpPr>
              <a:grpSpLocks/>
            </p:cNvGrpSpPr>
            <p:nvPr userDrawn="1"/>
          </p:nvGrpSpPr>
          <p:grpSpPr bwMode="auto">
            <a:xfrm>
              <a:off x="5280" y="3024"/>
              <a:ext cx="425" cy="258"/>
              <a:chOff x="5280" y="3024"/>
              <a:chExt cx="425" cy="258"/>
            </a:xfrm>
          </p:grpSpPr>
          <p:sp>
            <p:nvSpPr>
              <p:cNvPr id="16439" name="Freeform 55"/>
              <p:cNvSpPr>
                <a:spLocks/>
              </p:cNvSpPr>
              <p:nvPr/>
            </p:nvSpPr>
            <p:spPr bwMode="hidden">
              <a:xfrm>
                <a:off x="5280" y="3186"/>
                <a:ext cx="383" cy="96"/>
              </a:xfrm>
              <a:custGeom>
                <a:avLst/>
                <a:gdLst/>
                <a:ahLst/>
                <a:cxnLst>
                  <a:cxn ang="0">
                    <a:pos x="209" y="96"/>
                  </a:cxn>
                  <a:cxn ang="0">
                    <a:pos x="143" y="90"/>
                  </a:cxn>
                  <a:cxn ang="0">
                    <a:pos x="83" y="66"/>
                  </a:cxn>
                  <a:cxn ang="0">
                    <a:pos x="35" y="36"/>
                  </a:cxn>
                  <a:cxn ang="0">
                    <a:pos x="6" y="0"/>
                  </a:cxn>
                  <a:cxn ang="0">
                    <a:pos x="0" y="6"/>
                  </a:cxn>
                  <a:cxn ang="0">
                    <a:pos x="29" y="42"/>
                  </a:cxn>
                  <a:cxn ang="0">
                    <a:pos x="77" y="72"/>
                  </a:cxn>
                  <a:cxn ang="0">
                    <a:pos x="137" y="90"/>
                  </a:cxn>
                  <a:cxn ang="0">
                    <a:pos x="209" y="96"/>
                  </a:cxn>
                  <a:cxn ang="0">
                    <a:pos x="263" y="90"/>
                  </a:cxn>
                  <a:cxn ang="0">
                    <a:pos x="311" y="84"/>
                  </a:cxn>
                  <a:cxn ang="0">
                    <a:pos x="352" y="66"/>
                  </a:cxn>
                  <a:cxn ang="0">
                    <a:pos x="382" y="42"/>
                  </a:cxn>
                  <a:cxn ang="0">
                    <a:pos x="376" y="42"/>
                  </a:cxn>
                  <a:cxn ang="0">
                    <a:pos x="346" y="66"/>
                  </a:cxn>
                  <a:cxn ang="0">
                    <a:pos x="305" y="78"/>
                  </a:cxn>
                  <a:cxn ang="0">
                    <a:pos x="263" y="90"/>
                  </a:cxn>
                  <a:cxn ang="0">
                    <a:pos x="209" y="96"/>
                  </a:cxn>
                  <a:cxn ang="0">
                    <a:pos x="209" y="96"/>
                  </a:cxn>
                </a:cxnLst>
                <a:rect l="0" t="0" r="r" b="b"/>
                <a:pathLst>
                  <a:path w="382" h="96">
                    <a:moveTo>
                      <a:pt x="209" y="96"/>
                    </a:moveTo>
                    <a:lnTo>
                      <a:pt x="143" y="90"/>
                    </a:lnTo>
                    <a:lnTo>
                      <a:pt x="83" y="66"/>
                    </a:lnTo>
                    <a:lnTo>
                      <a:pt x="35" y="36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9" y="42"/>
                    </a:lnTo>
                    <a:lnTo>
                      <a:pt x="77" y="72"/>
                    </a:lnTo>
                    <a:lnTo>
                      <a:pt x="137" y="90"/>
                    </a:lnTo>
                    <a:lnTo>
                      <a:pt x="209" y="96"/>
                    </a:lnTo>
                    <a:lnTo>
                      <a:pt x="263" y="90"/>
                    </a:lnTo>
                    <a:lnTo>
                      <a:pt x="311" y="84"/>
                    </a:lnTo>
                    <a:lnTo>
                      <a:pt x="352" y="66"/>
                    </a:lnTo>
                    <a:lnTo>
                      <a:pt x="382" y="42"/>
                    </a:lnTo>
                    <a:lnTo>
                      <a:pt x="376" y="42"/>
                    </a:lnTo>
                    <a:lnTo>
                      <a:pt x="346" y="66"/>
                    </a:lnTo>
                    <a:lnTo>
                      <a:pt x="305" y="78"/>
                    </a:lnTo>
                    <a:lnTo>
                      <a:pt x="263" y="90"/>
                    </a:lnTo>
                    <a:lnTo>
                      <a:pt x="209" y="96"/>
                    </a:lnTo>
                    <a:lnTo>
                      <a:pt x="209" y="9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6440" name="Freeform 56"/>
              <p:cNvSpPr>
                <a:spLocks/>
              </p:cNvSpPr>
              <p:nvPr/>
            </p:nvSpPr>
            <p:spPr bwMode="hidden">
              <a:xfrm>
                <a:off x="5315" y="3024"/>
                <a:ext cx="258" cy="54"/>
              </a:xfrm>
              <a:custGeom>
                <a:avLst/>
                <a:gdLst/>
                <a:ahLst/>
                <a:cxnLst>
                  <a:cxn ang="0">
                    <a:pos x="174" y="0"/>
                  </a:cxn>
                  <a:cxn ang="0">
                    <a:pos x="216" y="6"/>
                  </a:cxn>
                  <a:cxn ang="0">
                    <a:pos x="258" y="12"/>
                  </a:cxn>
                  <a:cxn ang="0">
                    <a:pos x="252" y="6"/>
                  </a:cxn>
                  <a:cxn ang="0">
                    <a:pos x="216" y="0"/>
                  </a:cxn>
                  <a:cxn ang="0">
                    <a:pos x="174" y="0"/>
                  </a:cxn>
                  <a:cxn ang="0">
                    <a:pos x="120" y="6"/>
                  </a:cxn>
                  <a:cxn ang="0">
                    <a:pos x="78" y="12"/>
                  </a:cxn>
                  <a:cxn ang="0">
                    <a:pos x="36" y="30"/>
                  </a:cxn>
                  <a:cxn ang="0">
                    <a:pos x="0" y="48"/>
                  </a:cxn>
                  <a:cxn ang="0">
                    <a:pos x="6" y="54"/>
                  </a:cxn>
                  <a:cxn ang="0">
                    <a:pos x="36" y="36"/>
                  </a:cxn>
                  <a:cxn ang="0">
                    <a:pos x="78" y="18"/>
                  </a:cxn>
                  <a:cxn ang="0">
                    <a:pos x="120" y="6"/>
                  </a:cxn>
                  <a:cxn ang="0">
                    <a:pos x="174" y="0"/>
                  </a:cxn>
                  <a:cxn ang="0">
                    <a:pos x="174" y="0"/>
                  </a:cxn>
                </a:cxnLst>
                <a:rect l="0" t="0" r="r" b="b"/>
                <a:pathLst>
                  <a:path w="258" h="54">
                    <a:moveTo>
                      <a:pt x="174" y="0"/>
                    </a:moveTo>
                    <a:lnTo>
                      <a:pt x="216" y="6"/>
                    </a:lnTo>
                    <a:lnTo>
                      <a:pt x="258" y="12"/>
                    </a:lnTo>
                    <a:lnTo>
                      <a:pt x="252" y="6"/>
                    </a:lnTo>
                    <a:lnTo>
                      <a:pt x="216" y="0"/>
                    </a:lnTo>
                    <a:lnTo>
                      <a:pt x="174" y="0"/>
                    </a:lnTo>
                    <a:lnTo>
                      <a:pt x="120" y="6"/>
                    </a:lnTo>
                    <a:lnTo>
                      <a:pt x="78" y="12"/>
                    </a:lnTo>
                    <a:lnTo>
                      <a:pt x="36" y="30"/>
                    </a:lnTo>
                    <a:lnTo>
                      <a:pt x="0" y="48"/>
                    </a:lnTo>
                    <a:lnTo>
                      <a:pt x="6" y="54"/>
                    </a:lnTo>
                    <a:lnTo>
                      <a:pt x="36" y="36"/>
                    </a:lnTo>
                    <a:lnTo>
                      <a:pt x="78" y="18"/>
                    </a:lnTo>
                    <a:lnTo>
                      <a:pt x="120" y="6"/>
                    </a:lnTo>
                    <a:lnTo>
                      <a:pt x="174" y="0"/>
                    </a:lnTo>
                    <a:lnTo>
                      <a:pt x="17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6441" name="Freeform 57"/>
              <p:cNvSpPr>
                <a:spLocks/>
              </p:cNvSpPr>
              <p:nvPr/>
            </p:nvSpPr>
            <p:spPr bwMode="hidden">
              <a:xfrm>
                <a:off x="5645" y="3066"/>
                <a:ext cx="60" cy="156"/>
              </a:xfrm>
              <a:custGeom>
                <a:avLst/>
                <a:gdLst/>
                <a:ahLst/>
                <a:cxnLst>
                  <a:cxn ang="0">
                    <a:pos x="54" y="90"/>
                  </a:cxn>
                  <a:cxn ang="0">
                    <a:pos x="48" y="126"/>
                  </a:cxn>
                  <a:cxn ang="0">
                    <a:pos x="24" y="156"/>
                  </a:cxn>
                  <a:cxn ang="0">
                    <a:pos x="30" y="156"/>
                  </a:cxn>
                  <a:cxn ang="0">
                    <a:pos x="54" y="126"/>
                  </a:cxn>
                  <a:cxn ang="0">
                    <a:pos x="60" y="90"/>
                  </a:cxn>
                  <a:cxn ang="0">
                    <a:pos x="54" y="66"/>
                  </a:cxn>
                  <a:cxn ang="0">
                    <a:pos x="48" y="42"/>
                  </a:cxn>
                  <a:cxn ang="0">
                    <a:pos x="30" y="18"/>
                  </a:cxn>
                  <a:cxn ang="0">
                    <a:pos x="6" y="0"/>
                  </a:cxn>
                  <a:cxn ang="0">
                    <a:pos x="0" y="6"/>
                  </a:cxn>
                  <a:cxn ang="0">
                    <a:pos x="24" y="24"/>
                  </a:cxn>
                  <a:cxn ang="0">
                    <a:pos x="42" y="42"/>
                  </a:cxn>
                  <a:cxn ang="0">
                    <a:pos x="48" y="66"/>
                  </a:cxn>
                  <a:cxn ang="0">
                    <a:pos x="54" y="90"/>
                  </a:cxn>
                  <a:cxn ang="0">
                    <a:pos x="54" y="90"/>
                  </a:cxn>
                </a:cxnLst>
                <a:rect l="0" t="0" r="r" b="b"/>
                <a:pathLst>
                  <a:path w="60" h="156">
                    <a:moveTo>
                      <a:pt x="54" y="90"/>
                    </a:moveTo>
                    <a:lnTo>
                      <a:pt x="48" y="126"/>
                    </a:lnTo>
                    <a:lnTo>
                      <a:pt x="24" y="156"/>
                    </a:lnTo>
                    <a:lnTo>
                      <a:pt x="30" y="156"/>
                    </a:lnTo>
                    <a:lnTo>
                      <a:pt x="54" y="126"/>
                    </a:lnTo>
                    <a:lnTo>
                      <a:pt x="60" y="90"/>
                    </a:lnTo>
                    <a:lnTo>
                      <a:pt x="54" y="66"/>
                    </a:lnTo>
                    <a:lnTo>
                      <a:pt x="48" y="42"/>
                    </a:lnTo>
                    <a:lnTo>
                      <a:pt x="30" y="18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4" y="24"/>
                    </a:lnTo>
                    <a:lnTo>
                      <a:pt x="42" y="42"/>
                    </a:lnTo>
                    <a:lnTo>
                      <a:pt x="48" y="66"/>
                    </a:lnTo>
                    <a:lnTo>
                      <a:pt x="54" y="90"/>
                    </a:lnTo>
                    <a:lnTo>
                      <a:pt x="54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6442" name="Freeform 58"/>
              <p:cNvSpPr>
                <a:spLocks/>
              </p:cNvSpPr>
              <p:nvPr/>
            </p:nvSpPr>
            <p:spPr bwMode="hidden">
              <a:xfrm>
                <a:off x="5375" y="3246"/>
                <a:ext cx="192" cy="18"/>
              </a:xfrm>
              <a:custGeom>
                <a:avLst/>
                <a:gdLst/>
                <a:ahLst/>
                <a:cxnLst>
                  <a:cxn ang="0">
                    <a:pos x="114" y="12"/>
                  </a:cxn>
                  <a:cxn ang="0">
                    <a:pos x="72" y="6"/>
                  </a:cxn>
                  <a:cxn ang="0">
                    <a:pos x="30" y="0"/>
                  </a:cxn>
                  <a:cxn ang="0">
                    <a:pos x="0" y="0"/>
                  </a:cxn>
                  <a:cxn ang="0">
                    <a:pos x="54" y="12"/>
                  </a:cxn>
                  <a:cxn ang="0">
                    <a:pos x="114" y="18"/>
                  </a:cxn>
                  <a:cxn ang="0">
                    <a:pos x="156" y="18"/>
                  </a:cxn>
                  <a:cxn ang="0">
                    <a:pos x="192" y="12"/>
                  </a:cxn>
                  <a:cxn ang="0">
                    <a:pos x="186" y="0"/>
                  </a:cxn>
                  <a:cxn ang="0">
                    <a:pos x="150" y="6"/>
                  </a:cxn>
                  <a:cxn ang="0">
                    <a:pos x="114" y="12"/>
                  </a:cxn>
                  <a:cxn ang="0">
                    <a:pos x="114" y="12"/>
                  </a:cxn>
                </a:cxnLst>
                <a:rect l="0" t="0" r="r" b="b"/>
                <a:pathLst>
                  <a:path w="192" h="18">
                    <a:moveTo>
                      <a:pt x="114" y="12"/>
                    </a:moveTo>
                    <a:lnTo>
                      <a:pt x="72" y="6"/>
                    </a:lnTo>
                    <a:lnTo>
                      <a:pt x="30" y="0"/>
                    </a:lnTo>
                    <a:lnTo>
                      <a:pt x="0" y="0"/>
                    </a:lnTo>
                    <a:lnTo>
                      <a:pt x="54" y="12"/>
                    </a:lnTo>
                    <a:lnTo>
                      <a:pt x="114" y="18"/>
                    </a:lnTo>
                    <a:lnTo>
                      <a:pt x="156" y="18"/>
                    </a:lnTo>
                    <a:lnTo>
                      <a:pt x="192" y="12"/>
                    </a:lnTo>
                    <a:lnTo>
                      <a:pt x="186" y="0"/>
                    </a:lnTo>
                    <a:lnTo>
                      <a:pt x="150" y="6"/>
                    </a:lnTo>
                    <a:lnTo>
                      <a:pt x="114" y="12"/>
                    </a:lnTo>
                    <a:lnTo>
                      <a:pt x="114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6443" name="Freeform 59"/>
              <p:cNvSpPr>
                <a:spLocks/>
              </p:cNvSpPr>
              <p:nvPr/>
            </p:nvSpPr>
            <p:spPr bwMode="hidden">
              <a:xfrm>
                <a:off x="5304" y="3042"/>
                <a:ext cx="161" cy="186"/>
              </a:xfrm>
              <a:custGeom>
                <a:avLst/>
                <a:gdLst/>
                <a:ahLst/>
                <a:cxnLst>
                  <a:cxn ang="0">
                    <a:pos x="11" y="114"/>
                  </a:cxn>
                  <a:cxn ang="0">
                    <a:pos x="17" y="96"/>
                  </a:cxn>
                  <a:cxn ang="0">
                    <a:pos x="23" y="78"/>
                  </a:cxn>
                  <a:cxn ang="0">
                    <a:pos x="53" y="42"/>
                  </a:cxn>
                  <a:cxn ang="0">
                    <a:pos x="101" y="18"/>
                  </a:cxn>
                  <a:cxn ang="0">
                    <a:pos x="155" y="6"/>
                  </a:cxn>
                  <a:cxn ang="0">
                    <a:pos x="161" y="0"/>
                  </a:cxn>
                  <a:cxn ang="0">
                    <a:pos x="95" y="12"/>
                  </a:cxn>
                  <a:cxn ang="0">
                    <a:pos x="47" y="36"/>
                  </a:cxn>
                  <a:cxn ang="0">
                    <a:pos x="11" y="72"/>
                  </a:cxn>
                  <a:cxn ang="0">
                    <a:pos x="5" y="90"/>
                  </a:cxn>
                  <a:cxn ang="0">
                    <a:pos x="0" y="114"/>
                  </a:cxn>
                  <a:cxn ang="0">
                    <a:pos x="11" y="150"/>
                  </a:cxn>
                  <a:cxn ang="0">
                    <a:pos x="23" y="168"/>
                  </a:cxn>
                  <a:cxn ang="0">
                    <a:pos x="41" y="186"/>
                  </a:cxn>
                  <a:cxn ang="0">
                    <a:pos x="65" y="186"/>
                  </a:cxn>
                  <a:cxn ang="0">
                    <a:pos x="41" y="168"/>
                  </a:cxn>
                  <a:cxn ang="0">
                    <a:pos x="23" y="150"/>
                  </a:cxn>
                  <a:cxn ang="0">
                    <a:pos x="17" y="132"/>
                  </a:cxn>
                  <a:cxn ang="0">
                    <a:pos x="11" y="114"/>
                  </a:cxn>
                  <a:cxn ang="0">
                    <a:pos x="11" y="114"/>
                  </a:cxn>
                </a:cxnLst>
                <a:rect l="0" t="0" r="r" b="b"/>
                <a:pathLst>
                  <a:path w="161" h="186">
                    <a:moveTo>
                      <a:pt x="11" y="114"/>
                    </a:moveTo>
                    <a:lnTo>
                      <a:pt x="17" y="96"/>
                    </a:lnTo>
                    <a:lnTo>
                      <a:pt x="23" y="78"/>
                    </a:lnTo>
                    <a:lnTo>
                      <a:pt x="53" y="42"/>
                    </a:lnTo>
                    <a:lnTo>
                      <a:pt x="101" y="18"/>
                    </a:lnTo>
                    <a:lnTo>
                      <a:pt x="155" y="6"/>
                    </a:lnTo>
                    <a:lnTo>
                      <a:pt x="161" y="0"/>
                    </a:lnTo>
                    <a:lnTo>
                      <a:pt x="95" y="12"/>
                    </a:lnTo>
                    <a:lnTo>
                      <a:pt x="47" y="36"/>
                    </a:lnTo>
                    <a:lnTo>
                      <a:pt x="11" y="72"/>
                    </a:lnTo>
                    <a:lnTo>
                      <a:pt x="5" y="90"/>
                    </a:lnTo>
                    <a:lnTo>
                      <a:pt x="0" y="114"/>
                    </a:lnTo>
                    <a:lnTo>
                      <a:pt x="11" y="150"/>
                    </a:lnTo>
                    <a:lnTo>
                      <a:pt x="23" y="168"/>
                    </a:lnTo>
                    <a:lnTo>
                      <a:pt x="41" y="186"/>
                    </a:lnTo>
                    <a:lnTo>
                      <a:pt x="65" y="186"/>
                    </a:lnTo>
                    <a:lnTo>
                      <a:pt x="41" y="168"/>
                    </a:lnTo>
                    <a:lnTo>
                      <a:pt x="23" y="150"/>
                    </a:lnTo>
                    <a:lnTo>
                      <a:pt x="17" y="132"/>
                    </a:lnTo>
                    <a:lnTo>
                      <a:pt x="11" y="114"/>
                    </a:lnTo>
                    <a:lnTo>
                      <a:pt x="11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6444" name="Freeform 60"/>
              <p:cNvSpPr>
                <a:spLocks/>
              </p:cNvSpPr>
              <p:nvPr/>
            </p:nvSpPr>
            <p:spPr bwMode="hidden">
              <a:xfrm>
                <a:off x="5489" y="3042"/>
                <a:ext cx="186" cy="210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66" y="12"/>
                  </a:cxn>
                  <a:cxn ang="0">
                    <a:pos x="119" y="36"/>
                  </a:cxn>
                  <a:cxn ang="0">
                    <a:pos x="155" y="72"/>
                  </a:cxn>
                  <a:cxn ang="0">
                    <a:pos x="161" y="90"/>
                  </a:cxn>
                  <a:cxn ang="0">
                    <a:pos x="167" y="114"/>
                  </a:cxn>
                  <a:cxn ang="0">
                    <a:pos x="161" y="138"/>
                  </a:cxn>
                  <a:cxn ang="0">
                    <a:pos x="149" y="162"/>
                  </a:cxn>
                  <a:cxn ang="0">
                    <a:pos x="119" y="180"/>
                  </a:cxn>
                  <a:cxn ang="0">
                    <a:pos x="90" y="198"/>
                  </a:cxn>
                  <a:cxn ang="0">
                    <a:pos x="96" y="210"/>
                  </a:cxn>
                  <a:cxn ang="0">
                    <a:pos x="131" y="192"/>
                  </a:cxn>
                  <a:cxn ang="0">
                    <a:pos x="161" y="168"/>
                  </a:cxn>
                  <a:cxn ang="0">
                    <a:pos x="179" y="144"/>
                  </a:cxn>
                  <a:cxn ang="0">
                    <a:pos x="185" y="114"/>
                  </a:cxn>
                  <a:cxn ang="0">
                    <a:pos x="179" y="90"/>
                  </a:cxn>
                  <a:cxn ang="0">
                    <a:pos x="173" y="66"/>
                  </a:cxn>
                  <a:cxn ang="0">
                    <a:pos x="155" y="48"/>
                  </a:cxn>
                  <a:cxn ang="0">
                    <a:pos x="131" y="30"/>
                  </a:cxn>
                  <a:cxn ang="0">
                    <a:pos x="72" y="6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0" y="6"/>
                  </a:cxn>
                </a:cxnLst>
                <a:rect l="0" t="0" r="r" b="b"/>
                <a:pathLst>
                  <a:path w="185" h="210">
                    <a:moveTo>
                      <a:pt x="0" y="6"/>
                    </a:moveTo>
                    <a:lnTo>
                      <a:pt x="66" y="12"/>
                    </a:lnTo>
                    <a:lnTo>
                      <a:pt x="119" y="36"/>
                    </a:lnTo>
                    <a:lnTo>
                      <a:pt x="155" y="72"/>
                    </a:lnTo>
                    <a:lnTo>
                      <a:pt x="161" y="90"/>
                    </a:lnTo>
                    <a:lnTo>
                      <a:pt x="167" y="114"/>
                    </a:lnTo>
                    <a:lnTo>
                      <a:pt x="161" y="138"/>
                    </a:lnTo>
                    <a:lnTo>
                      <a:pt x="149" y="162"/>
                    </a:lnTo>
                    <a:lnTo>
                      <a:pt x="119" y="180"/>
                    </a:lnTo>
                    <a:lnTo>
                      <a:pt x="90" y="198"/>
                    </a:lnTo>
                    <a:lnTo>
                      <a:pt x="96" y="210"/>
                    </a:lnTo>
                    <a:lnTo>
                      <a:pt x="131" y="192"/>
                    </a:lnTo>
                    <a:lnTo>
                      <a:pt x="161" y="168"/>
                    </a:lnTo>
                    <a:lnTo>
                      <a:pt x="179" y="144"/>
                    </a:lnTo>
                    <a:lnTo>
                      <a:pt x="185" y="114"/>
                    </a:lnTo>
                    <a:lnTo>
                      <a:pt x="179" y="90"/>
                    </a:lnTo>
                    <a:lnTo>
                      <a:pt x="173" y="66"/>
                    </a:lnTo>
                    <a:lnTo>
                      <a:pt x="155" y="48"/>
                    </a:lnTo>
                    <a:lnTo>
                      <a:pt x="131" y="30"/>
                    </a:lnTo>
                    <a:lnTo>
                      <a:pt x="72" y="6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0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6445" name="Freeform 61"/>
              <p:cNvSpPr>
                <a:spLocks noEditPoints="1"/>
              </p:cNvSpPr>
              <p:nvPr/>
            </p:nvSpPr>
            <p:spPr bwMode="hidden">
              <a:xfrm>
                <a:off x="5345" y="3058"/>
                <a:ext cx="299" cy="186"/>
              </a:xfrm>
              <a:custGeom>
                <a:avLst/>
                <a:gdLst/>
                <a:ahLst/>
                <a:cxnLst>
                  <a:cxn ang="0">
                    <a:pos x="150" y="0"/>
                  </a:cxn>
                  <a:cxn ang="0">
                    <a:pos x="90" y="6"/>
                  </a:cxn>
                  <a:cxn ang="0">
                    <a:pos x="42" y="30"/>
                  </a:cxn>
                  <a:cxn ang="0">
                    <a:pos x="12" y="54"/>
                  </a:cxn>
                  <a:cxn ang="0">
                    <a:pos x="6" y="72"/>
                  </a:cxn>
                  <a:cxn ang="0">
                    <a:pos x="0" y="90"/>
                  </a:cxn>
                  <a:cxn ang="0">
                    <a:pos x="6" y="108"/>
                  </a:cxn>
                  <a:cxn ang="0">
                    <a:pos x="12" y="126"/>
                  </a:cxn>
                  <a:cxn ang="0">
                    <a:pos x="42" y="156"/>
                  </a:cxn>
                  <a:cxn ang="0">
                    <a:pos x="90" y="180"/>
                  </a:cxn>
                  <a:cxn ang="0">
                    <a:pos x="150" y="186"/>
                  </a:cxn>
                  <a:cxn ang="0">
                    <a:pos x="209" y="180"/>
                  </a:cxn>
                  <a:cxn ang="0">
                    <a:pos x="257" y="156"/>
                  </a:cxn>
                  <a:cxn ang="0">
                    <a:pos x="287" y="126"/>
                  </a:cxn>
                  <a:cxn ang="0">
                    <a:pos x="299" y="108"/>
                  </a:cxn>
                  <a:cxn ang="0">
                    <a:pos x="299" y="90"/>
                  </a:cxn>
                  <a:cxn ang="0">
                    <a:pos x="299" y="72"/>
                  </a:cxn>
                  <a:cxn ang="0">
                    <a:pos x="287" y="54"/>
                  </a:cxn>
                  <a:cxn ang="0">
                    <a:pos x="257" y="30"/>
                  </a:cxn>
                  <a:cxn ang="0">
                    <a:pos x="209" y="6"/>
                  </a:cxn>
                  <a:cxn ang="0">
                    <a:pos x="150" y="0"/>
                  </a:cxn>
                  <a:cxn ang="0">
                    <a:pos x="150" y="0"/>
                  </a:cxn>
                  <a:cxn ang="0">
                    <a:pos x="150" y="180"/>
                  </a:cxn>
                  <a:cxn ang="0">
                    <a:pos x="96" y="174"/>
                  </a:cxn>
                  <a:cxn ang="0">
                    <a:pos x="48" y="156"/>
                  </a:cxn>
                  <a:cxn ang="0">
                    <a:pos x="18" y="126"/>
                  </a:cxn>
                  <a:cxn ang="0">
                    <a:pos x="12" y="108"/>
                  </a:cxn>
                  <a:cxn ang="0">
                    <a:pos x="6" y="90"/>
                  </a:cxn>
                  <a:cxn ang="0">
                    <a:pos x="12" y="72"/>
                  </a:cxn>
                  <a:cxn ang="0">
                    <a:pos x="18" y="54"/>
                  </a:cxn>
                  <a:cxn ang="0">
                    <a:pos x="48" y="30"/>
                  </a:cxn>
                  <a:cxn ang="0">
                    <a:pos x="96" y="12"/>
                  </a:cxn>
                  <a:cxn ang="0">
                    <a:pos x="150" y="6"/>
                  </a:cxn>
                  <a:cxn ang="0">
                    <a:pos x="203" y="12"/>
                  </a:cxn>
                  <a:cxn ang="0">
                    <a:pos x="251" y="30"/>
                  </a:cxn>
                  <a:cxn ang="0">
                    <a:pos x="281" y="54"/>
                  </a:cxn>
                  <a:cxn ang="0">
                    <a:pos x="293" y="72"/>
                  </a:cxn>
                  <a:cxn ang="0">
                    <a:pos x="293" y="90"/>
                  </a:cxn>
                  <a:cxn ang="0">
                    <a:pos x="293" y="108"/>
                  </a:cxn>
                  <a:cxn ang="0">
                    <a:pos x="281" y="126"/>
                  </a:cxn>
                  <a:cxn ang="0">
                    <a:pos x="251" y="156"/>
                  </a:cxn>
                  <a:cxn ang="0">
                    <a:pos x="203" y="174"/>
                  </a:cxn>
                  <a:cxn ang="0">
                    <a:pos x="150" y="180"/>
                  </a:cxn>
                  <a:cxn ang="0">
                    <a:pos x="150" y="180"/>
                  </a:cxn>
                </a:cxnLst>
                <a:rect l="0" t="0" r="r" b="b"/>
                <a:pathLst>
                  <a:path w="299" h="186">
                    <a:moveTo>
                      <a:pt x="150" y="0"/>
                    </a:moveTo>
                    <a:lnTo>
                      <a:pt x="90" y="6"/>
                    </a:lnTo>
                    <a:lnTo>
                      <a:pt x="42" y="30"/>
                    </a:lnTo>
                    <a:lnTo>
                      <a:pt x="12" y="54"/>
                    </a:lnTo>
                    <a:lnTo>
                      <a:pt x="6" y="72"/>
                    </a:lnTo>
                    <a:lnTo>
                      <a:pt x="0" y="90"/>
                    </a:lnTo>
                    <a:lnTo>
                      <a:pt x="6" y="108"/>
                    </a:lnTo>
                    <a:lnTo>
                      <a:pt x="12" y="126"/>
                    </a:lnTo>
                    <a:lnTo>
                      <a:pt x="42" y="156"/>
                    </a:lnTo>
                    <a:lnTo>
                      <a:pt x="90" y="180"/>
                    </a:lnTo>
                    <a:lnTo>
                      <a:pt x="150" y="186"/>
                    </a:lnTo>
                    <a:lnTo>
                      <a:pt x="209" y="180"/>
                    </a:lnTo>
                    <a:lnTo>
                      <a:pt x="257" y="156"/>
                    </a:lnTo>
                    <a:lnTo>
                      <a:pt x="287" y="126"/>
                    </a:lnTo>
                    <a:lnTo>
                      <a:pt x="299" y="108"/>
                    </a:lnTo>
                    <a:lnTo>
                      <a:pt x="299" y="90"/>
                    </a:lnTo>
                    <a:lnTo>
                      <a:pt x="299" y="72"/>
                    </a:lnTo>
                    <a:lnTo>
                      <a:pt x="287" y="54"/>
                    </a:lnTo>
                    <a:lnTo>
                      <a:pt x="257" y="30"/>
                    </a:lnTo>
                    <a:lnTo>
                      <a:pt x="209" y="6"/>
                    </a:lnTo>
                    <a:lnTo>
                      <a:pt x="150" y="0"/>
                    </a:lnTo>
                    <a:lnTo>
                      <a:pt x="150" y="0"/>
                    </a:lnTo>
                    <a:close/>
                    <a:moveTo>
                      <a:pt x="150" y="180"/>
                    </a:moveTo>
                    <a:lnTo>
                      <a:pt x="96" y="174"/>
                    </a:lnTo>
                    <a:lnTo>
                      <a:pt x="48" y="156"/>
                    </a:lnTo>
                    <a:lnTo>
                      <a:pt x="18" y="126"/>
                    </a:lnTo>
                    <a:lnTo>
                      <a:pt x="12" y="108"/>
                    </a:lnTo>
                    <a:lnTo>
                      <a:pt x="6" y="90"/>
                    </a:lnTo>
                    <a:lnTo>
                      <a:pt x="12" y="72"/>
                    </a:lnTo>
                    <a:lnTo>
                      <a:pt x="18" y="54"/>
                    </a:lnTo>
                    <a:lnTo>
                      <a:pt x="48" y="30"/>
                    </a:lnTo>
                    <a:lnTo>
                      <a:pt x="96" y="12"/>
                    </a:lnTo>
                    <a:lnTo>
                      <a:pt x="150" y="6"/>
                    </a:lnTo>
                    <a:lnTo>
                      <a:pt x="203" y="12"/>
                    </a:lnTo>
                    <a:lnTo>
                      <a:pt x="251" y="30"/>
                    </a:lnTo>
                    <a:lnTo>
                      <a:pt x="281" y="54"/>
                    </a:lnTo>
                    <a:lnTo>
                      <a:pt x="293" y="72"/>
                    </a:lnTo>
                    <a:lnTo>
                      <a:pt x="293" y="90"/>
                    </a:lnTo>
                    <a:lnTo>
                      <a:pt x="293" y="108"/>
                    </a:lnTo>
                    <a:lnTo>
                      <a:pt x="281" y="126"/>
                    </a:lnTo>
                    <a:lnTo>
                      <a:pt x="251" y="156"/>
                    </a:lnTo>
                    <a:lnTo>
                      <a:pt x="203" y="174"/>
                    </a:lnTo>
                    <a:lnTo>
                      <a:pt x="150" y="180"/>
                    </a:lnTo>
                    <a:lnTo>
                      <a:pt x="150" y="18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grpSp>
            <p:nvGrpSpPr>
              <p:cNvPr id="14357" name="Group 62"/>
              <p:cNvGrpSpPr>
                <a:grpSpLocks/>
              </p:cNvGrpSpPr>
              <p:nvPr/>
            </p:nvGrpSpPr>
            <p:grpSpPr bwMode="auto">
              <a:xfrm>
                <a:off x="5381" y="3085"/>
                <a:ext cx="227" cy="132"/>
                <a:chOff x="5381" y="3085"/>
                <a:chExt cx="227" cy="132"/>
              </a:xfrm>
            </p:grpSpPr>
            <p:sp>
              <p:nvSpPr>
                <p:cNvPr id="16447" name="Oval 63"/>
                <p:cNvSpPr>
                  <a:spLocks noChangeArrowheads="1"/>
                </p:cNvSpPr>
                <p:nvPr userDrawn="1"/>
              </p:nvSpPr>
              <p:spPr bwMode="hidden">
                <a:xfrm>
                  <a:off x="5381" y="3085"/>
                  <a:ext cx="227" cy="13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16448" name="Oval 64"/>
                <p:cNvSpPr>
                  <a:spLocks noChangeArrowheads="1"/>
                </p:cNvSpPr>
                <p:nvPr userDrawn="1"/>
              </p:nvSpPr>
              <p:spPr bwMode="hidden">
                <a:xfrm>
                  <a:off x="5403" y="3099"/>
                  <a:ext cx="182" cy="10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16449" name="Oval 65"/>
                <p:cNvSpPr>
                  <a:spLocks noChangeArrowheads="1"/>
                </p:cNvSpPr>
                <p:nvPr userDrawn="1"/>
              </p:nvSpPr>
              <p:spPr bwMode="hidden">
                <a:xfrm>
                  <a:off x="5431" y="3109"/>
                  <a:ext cx="125" cy="8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16450" name="Oval 66"/>
                <p:cNvSpPr>
                  <a:spLocks noChangeArrowheads="1"/>
                </p:cNvSpPr>
                <p:nvPr userDrawn="1"/>
              </p:nvSpPr>
              <p:spPr bwMode="hidden">
                <a:xfrm>
                  <a:off x="5458" y="3125"/>
                  <a:ext cx="73" cy="47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</p:grpSp>
        </p:grpSp>
      </p:grpSp>
      <p:sp>
        <p:nvSpPr>
          <p:cNvPr id="16451" name="Rectangle 67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6452" name="Rectangle 68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6453" name="Rectangle 6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6454" name="Rectangle 7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6455" name="Rectangle 7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fld id="{61DE70BE-C7A5-4638-9CA4-4025ABCE1B2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94" r:id="rId1"/>
    <p:sldLayoutId id="2147483681" r:id="rId2"/>
    <p:sldLayoutId id="2147483680" r:id="rId3"/>
    <p:sldLayoutId id="2147483679" r:id="rId4"/>
    <p:sldLayoutId id="2147483678" r:id="rId5"/>
    <p:sldLayoutId id="2147483677" r:id="rId6"/>
    <p:sldLayoutId id="2147483676" r:id="rId7"/>
    <p:sldLayoutId id="2147483675" r:id="rId8"/>
    <p:sldLayoutId id="2147483674" r:id="rId9"/>
    <p:sldLayoutId id="2147483673" r:id="rId10"/>
    <p:sldLayoutId id="2147483672" r:id="rId11"/>
    <p:sldLayoutId id="2147483671" r:id="rId12"/>
    <p:sldLayoutId id="2147483670" r:id="rId13"/>
    <p:sldLayoutId id="2147483669" r:id="rId14"/>
  </p:sldLayoutIdLst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64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4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64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64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64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64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5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645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645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645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5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645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645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645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5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645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645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645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5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645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645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645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451" grpId="0"/>
      <p:bldP spid="16452" grpId="0" build="p">
        <p:tmplLst>
          <p:tmpl lvl="1">
            <p:tnLst>
              <p:par>
                <p:cTn presetID="44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45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6452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1645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645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05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2">
            <p:tnLst>
              <p:par>
                <p:cTn presetID="44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45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6452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1645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645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05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3">
            <p:tnLst>
              <p:par>
                <p:cTn presetID="44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45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6452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1645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645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05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4">
            <p:tnLst>
              <p:par>
                <p:cTn presetID="44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45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6452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1645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645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05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5">
            <p:tnLst>
              <p:par>
                <p:cTn presetID="44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45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6452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1645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645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05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Ø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50000"/>
        <a:buFont typeface="Wingdings" pitchFamily="2" charset="2"/>
        <a:buChar char="l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•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266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66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66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pPr>
              <a:defRPr/>
            </a:pPr>
            <a:fld id="{2CD54D88-FA05-474A-B648-D663E0B2E62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2" r:id="rId1"/>
    <p:sldLayoutId id="2147483691" r:id="rId2"/>
    <p:sldLayoutId id="2147483690" r:id="rId3"/>
    <p:sldLayoutId id="2147483689" r:id="rId4"/>
    <p:sldLayoutId id="2147483688" r:id="rId5"/>
    <p:sldLayoutId id="2147483687" r:id="rId6"/>
    <p:sldLayoutId id="2147483686" r:id="rId7"/>
    <p:sldLayoutId id="2147483685" r:id="rId8"/>
    <p:sldLayoutId id="2147483684" r:id="rId9"/>
    <p:sldLayoutId id="2147483683" r:id="rId10"/>
    <p:sldLayoutId id="2147483682" r:id="rId11"/>
  </p:sldLayoutIdLst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66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66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66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6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6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6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66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66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66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66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66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66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66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66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66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66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66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66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6" grpId="0"/>
      <p:bldP spid="26627" grpId="0" build="p">
        <p:tmplLst>
          <p:tmpl lvl="1">
            <p:tnLst>
              <p:par>
                <p:cTn presetID="44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66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6627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266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66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05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2">
            <p:tnLst>
              <p:par>
                <p:cTn presetID="44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66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6627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266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66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05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3">
            <p:tnLst>
              <p:par>
                <p:cTn presetID="44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66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6627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266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66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05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4">
            <p:tnLst>
              <p:par>
                <p:cTn presetID="44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66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6627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266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66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05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5">
            <p:tnLst>
              <p:par>
                <p:cTn presetID="44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66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6627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266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66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05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3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ru.wikipedia.org/wiki/%D0%90%D1%80%D0%B0%D0%B1%D1%81%D0%BA%D0%B8%D0%B9_%D1%8F%D0%B7%D1%8B%D0%BA" TargetMode="External"/><Relationship Id="rId1" Type="http://schemas.openxmlformats.org/officeDocument/2006/relationships/slideLayout" Target="../slideLayouts/slideLayout2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5" name="Picture 5" descr="2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6" name="Rectangle 6"/>
          <p:cNvSpPr>
            <a:spLocks noGrp="1" noChangeArrowheads="1"/>
          </p:cNvSpPr>
          <p:nvPr>
            <p:ph type="ctrTitle"/>
          </p:nvPr>
        </p:nvSpPr>
        <p:spPr>
          <a:xfrm>
            <a:off x="214313" y="1000125"/>
            <a:ext cx="6843712" cy="1470025"/>
          </a:xfrm>
        </p:spPr>
        <p:txBody>
          <a:bodyPr/>
          <a:lstStyle/>
          <a:p>
            <a:pPr eaLnBrk="1" hangingPunct="1">
              <a:defRPr/>
            </a:pPr>
            <a:r>
              <a:rPr lang="ru-RU" sz="9600" b="1" u="sng" dirty="0" smtClean="0">
                <a:solidFill>
                  <a:srgbClr val="800000"/>
                </a:solidFill>
              </a:rPr>
              <a:t>Ислам</a:t>
            </a:r>
            <a:r>
              <a:rPr lang="ru-RU" sz="4800" b="1" dirty="0" smtClean="0">
                <a:solidFill>
                  <a:srgbClr val="800000"/>
                </a:solidFill>
              </a:rPr>
              <a:t/>
            </a:r>
            <a:br>
              <a:rPr lang="ru-RU" sz="4800" b="1" dirty="0" smtClean="0">
                <a:solidFill>
                  <a:srgbClr val="800000"/>
                </a:solidFill>
              </a:rPr>
            </a:br>
            <a:endParaRPr lang="ru-RU" sz="4800" dirty="0" smtClean="0">
              <a:solidFill>
                <a:srgbClr val="800000"/>
              </a:solidFill>
            </a:endParaRPr>
          </a:p>
        </p:txBody>
      </p:sp>
      <p:sp>
        <p:nvSpPr>
          <p:cNvPr id="41987" name="Text Box 5"/>
          <p:cNvSpPr txBox="1">
            <a:spLocks noChangeArrowheads="1"/>
          </p:cNvSpPr>
          <p:nvPr/>
        </p:nvSpPr>
        <p:spPr bwMode="auto">
          <a:xfrm>
            <a:off x="950913" y="2219325"/>
            <a:ext cx="455771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/>
          </a:p>
        </p:txBody>
      </p:sp>
      <p:pic>
        <p:nvPicPr>
          <p:cNvPr id="6" name="Picture 11" descr="1106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86438" y="1214438"/>
            <a:ext cx="3176587" cy="2398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4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6" grpId="0"/>
      <p:bldP spid="6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>
                <a:effectLst/>
              </a:rPr>
              <a:t>Мечеть.</a:t>
            </a:r>
          </a:p>
        </p:txBody>
      </p:sp>
      <p:sp>
        <p:nvSpPr>
          <p:cNvPr id="51202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98500" y="1268413"/>
            <a:ext cx="3810000" cy="5184775"/>
          </a:xfrm>
        </p:spPr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2400" smtClean="0">
                <a:effectLst/>
              </a:rPr>
              <a:t>Мечеть- это место сбора верующих. В исламе ещё с </a:t>
            </a:r>
            <a:r>
              <a:rPr lang="en-US" sz="2400" smtClean="0">
                <a:effectLst/>
              </a:rPr>
              <a:t>VIII</a:t>
            </a:r>
            <a:r>
              <a:rPr lang="ru-RU" sz="2400" smtClean="0">
                <a:effectLst/>
              </a:rPr>
              <a:t> в. сложился канонический тип мечети. В той части здания, которая ориентирована в сторону Каабы, обязательно располагается ниша(михраб), в которой хранится Коран и иные святыни, рядом находится кафедра проповедника(минбар)</a:t>
            </a:r>
          </a:p>
        </p:txBody>
      </p:sp>
      <p:pic>
        <p:nvPicPr>
          <p:cNvPr id="51203" name="Picture 4" descr="18"/>
          <p:cNvPicPr>
            <a:picLocks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4559300" y="1797050"/>
            <a:ext cx="3962400" cy="3808413"/>
          </a:xfr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225" name="Picture 4" descr="2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8" name="Rectangle 4"/>
          <p:cNvSpPr>
            <a:spLocks noChangeArrowheads="1"/>
          </p:cNvSpPr>
          <p:nvPr/>
        </p:nvSpPr>
        <p:spPr bwMode="auto">
          <a:xfrm>
            <a:off x="539750" y="188913"/>
            <a:ext cx="5688013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ru-RU" sz="32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Роль мечети в Исламе</a:t>
            </a:r>
            <a:br>
              <a:rPr lang="ru-RU" sz="32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endParaRPr lang="ru-RU" sz="3200" b="1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6389" name="Rectangle 5"/>
          <p:cNvSpPr>
            <a:spLocks noChangeArrowheads="1"/>
          </p:cNvSpPr>
          <p:nvPr/>
        </p:nvSpPr>
        <p:spPr bwMode="auto">
          <a:xfrm>
            <a:off x="611188" y="1268413"/>
            <a:ext cx="5976937" cy="2014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ru-RU">
                <a:effectLst>
                  <a:outerShdw blurRad="38100" dist="38100" dir="2700000" algn="tl">
                    <a:srgbClr val="C0C0C0"/>
                  </a:outerShdw>
                </a:effectLst>
              </a:rPr>
              <a:t>Место для совершения коллективной молитвы;</a:t>
            </a:r>
          </a:p>
          <a:p>
            <a:pPr>
              <a:defRPr/>
            </a:pPr>
            <a:r>
              <a:rPr lang="ru-RU">
                <a:effectLst>
                  <a:outerShdw blurRad="38100" dist="38100" dir="2700000" algn="tl">
                    <a:srgbClr val="C0C0C0"/>
                  </a:outerShdw>
                </a:effectLst>
              </a:rPr>
              <a:t>Место общения;</a:t>
            </a:r>
          </a:p>
          <a:p>
            <a:pPr>
              <a:defRPr/>
            </a:pPr>
            <a:r>
              <a:rPr lang="ru-RU">
                <a:effectLst>
                  <a:outerShdw blurRad="38100" dist="38100" dir="2700000" algn="tl">
                    <a:srgbClr val="C0C0C0"/>
                  </a:outerShdw>
                </a:effectLst>
              </a:rPr>
              <a:t>Место да’вата (призыва к Исламу);</a:t>
            </a:r>
          </a:p>
          <a:p>
            <a:pPr>
              <a:defRPr/>
            </a:pPr>
            <a:r>
              <a:rPr lang="ru-RU">
                <a:effectLst>
                  <a:outerShdw blurRad="38100" dist="38100" dir="2700000" algn="tl">
                    <a:srgbClr val="C0C0C0"/>
                  </a:outerShdw>
                </a:effectLst>
              </a:rPr>
              <a:t>Место проведения собраний и обсуждения важных вопросов;</a:t>
            </a:r>
          </a:p>
          <a:p>
            <a:pPr>
              <a:defRPr/>
            </a:pPr>
            <a:r>
              <a:rPr lang="ru-RU">
                <a:effectLst>
                  <a:outerShdw blurRad="38100" dist="38100" dir="2700000" algn="tl">
                    <a:srgbClr val="C0C0C0"/>
                  </a:outerShdw>
                </a:effectLst>
              </a:rPr>
              <a:t>Место оказания медицинской помощи;</a:t>
            </a:r>
          </a:p>
          <a:p>
            <a:pPr>
              <a:defRPr/>
            </a:pPr>
            <a:r>
              <a:rPr lang="ru-RU">
                <a:effectLst>
                  <a:outerShdw blurRad="38100" dist="38100" dir="2700000" algn="tl">
                    <a:srgbClr val="C0C0C0"/>
                  </a:outerShdw>
                </a:effectLst>
              </a:rPr>
              <a:t>Место образования</a:t>
            </a:r>
            <a:r>
              <a:rPr lang="ru-RU"/>
              <a:t> 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625" y="142875"/>
            <a:ext cx="8229600" cy="1139825"/>
          </a:xfrm>
        </p:spPr>
        <p:txBody>
          <a:bodyPr/>
          <a:lstStyle/>
          <a:p>
            <a:pPr>
              <a:defRPr/>
            </a:pPr>
            <a:r>
              <a:rPr lang="ru-RU" sz="4000" b="1" dirty="0" smtClean="0"/>
              <a:t>Различные течения в исламе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14438"/>
            <a:ext cx="8229600" cy="4911725"/>
          </a:xfrm>
        </p:spPr>
        <p:txBody>
          <a:bodyPr/>
          <a:lstStyle/>
          <a:p>
            <a:pPr>
              <a:defRPr/>
            </a:pPr>
            <a:r>
              <a:rPr lang="ru-RU" sz="2400" dirty="0" smtClean="0">
                <a:solidFill>
                  <a:srgbClr val="C00000"/>
                </a:solidFill>
              </a:rPr>
              <a:t>Сунниты</a:t>
            </a:r>
            <a:r>
              <a:rPr lang="ru-RU" sz="2400" dirty="0" smtClean="0">
                <a:solidFill>
                  <a:schemeClr val="accent3">
                    <a:lumMod val="25000"/>
                  </a:schemeClr>
                </a:solidFill>
              </a:rPr>
              <a:t> считают законными преемниками Мухаммеда первых четырёх халифов — Абу </a:t>
            </a:r>
            <a:r>
              <a:rPr lang="ru-RU" sz="2400" dirty="0" err="1" smtClean="0">
                <a:solidFill>
                  <a:schemeClr val="accent3">
                    <a:lumMod val="25000"/>
                  </a:schemeClr>
                </a:solidFill>
              </a:rPr>
              <a:t>Бакра</a:t>
            </a:r>
            <a:r>
              <a:rPr lang="ru-RU" sz="2400" dirty="0" smtClean="0">
                <a:solidFill>
                  <a:schemeClr val="accent3">
                    <a:lumMod val="25000"/>
                  </a:schemeClr>
                </a:solidFill>
              </a:rPr>
              <a:t>, </a:t>
            </a:r>
            <a:r>
              <a:rPr lang="ru-RU" sz="2400" dirty="0" err="1" smtClean="0">
                <a:solidFill>
                  <a:schemeClr val="accent3">
                    <a:lumMod val="25000"/>
                  </a:schemeClr>
                </a:solidFill>
              </a:rPr>
              <a:t>Умара</a:t>
            </a:r>
            <a:r>
              <a:rPr lang="ru-RU" sz="2400" dirty="0" smtClean="0">
                <a:solidFill>
                  <a:schemeClr val="accent3">
                    <a:lumMod val="25000"/>
                  </a:schemeClr>
                </a:solidFill>
              </a:rPr>
              <a:t>, </a:t>
            </a:r>
            <a:r>
              <a:rPr lang="ru-RU" sz="2400" dirty="0" err="1" smtClean="0">
                <a:solidFill>
                  <a:schemeClr val="accent3">
                    <a:lumMod val="25000"/>
                  </a:schemeClr>
                </a:solidFill>
              </a:rPr>
              <a:t>Усмана</a:t>
            </a:r>
            <a:r>
              <a:rPr lang="ru-RU" sz="2400" dirty="0" smtClean="0">
                <a:solidFill>
                  <a:schemeClr val="accent3">
                    <a:lumMod val="25000"/>
                  </a:schemeClr>
                </a:solidFill>
              </a:rPr>
              <a:t> и Али , признают, наряду с Кораном, многочисленные предания (сунну) о пророке Мухаммеде </a:t>
            </a:r>
          </a:p>
          <a:p>
            <a:pPr>
              <a:defRPr/>
            </a:pPr>
            <a:r>
              <a:rPr lang="ru-RU" sz="2400" dirty="0" smtClean="0">
                <a:solidFill>
                  <a:srgbClr val="C00000"/>
                </a:solidFill>
              </a:rPr>
              <a:t>Шииты</a:t>
            </a:r>
            <a:r>
              <a:rPr lang="ru-RU" sz="2400" dirty="0" smtClean="0">
                <a:solidFill>
                  <a:schemeClr val="tx2">
                    <a:lumMod val="25000"/>
                  </a:schemeClr>
                </a:solidFill>
              </a:rPr>
              <a:t>  — вторая по величине ветвь ислама. После смерти пророка Мухаммеда сформировалась группа мусульман, которые считали, что власть в общине должна принадлежать исключительно его потомкам (детям Фатимы, дочери Мухаммеда, и Али, его двоюродного брата)</a:t>
            </a:r>
            <a:endParaRPr lang="ru-RU" sz="2400" dirty="0">
              <a:solidFill>
                <a:schemeClr val="tx2">
                  <a:lumMod val="25000"/>
                </a:schemeClr>
              </a:solidFill>
            </a:endParaRPr>
          </a:p>
        </p:txBody>
      </p:sp>
    </p:spTree>
  </p:cSld>
  <p:clrMapOvr>
    <a:masterClrMapping/>
  </p:clrMapOvr>
  <p:transition>
    <p:fad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273" name="Picture 4" descr="turk_osved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7" name="Rectangle 5"/>
          <p:cNvSpPr>
            <a:spLocks noGrp="1" noChangeArrowheads="1"/>
          </p:cNvSpPr>
          <p:nvPr>
            <p:ph type="title"/>
          </p:nvPr>
        </p:nvSpPr>
        <p:spPr>
          <a:xfrm>
            <a:off x="0" y="404813"/>
            <a:ext cx="9144000" cy="923925"/>
          </a:xfrm>
        </p:spPr>
        <p:txBody>
          <a:bodyPr/>
          <a:lstStyle/>
          <a:p>
            <a:pPr eaLnBrk="1" hangingPunct="1">
              <a:defRPr/>
            </a:pPr>
            <a:r>
              <a:rPr lang="ru-RU" sz="5400" smtClean="0">
                <a:solidFill>
                  <a:srgbClr val="E2286A"/>
                </a:solidFill>
              </a:rPr>
              <a:t>Мусульманские праздники:</a:t>
            </a:r>
            <a:r>
              <a:rPr lang="ru-RU" sz="5400" smtClean="0"/>
              <a:t/>
            </a:r>
            <a:br>
              <a:rPr lang="ru-RU" sz="5400" smtClean="0"/>
            </a:br>
            <a:endParaRPr lang="ru-RU" sz="5400" smtClean="0"/>
          </a:p>
        </p:txBody>
      </p:sp>
      <p:sp>
        <p:nvSpPr>
          <p:cNvPr id="18438" name="Rectangle 6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ru-RU" smtClean="0"/>
              <a:t>Пятница – священный день;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mtClean="0"/>
              <a:t>У мусульман следующие благословенные дни: </a:t>
            </a:r>
            <a:r>
              <a:rPr lang="ru-RU" b="1" i="1" smtClean="0"/>
              <a:t>День начала года</a:t>
            </a:r>
            <a:r>
              <a:rPr lang="ru-RU" smtClean="0"/>
              <a:t>, </a:t>
            </a:r>
            <a:r>
              <a:rPr lang="ru-RU" b="1" i="1" smtClean="0"/>
              <a:t>день Ашура</a:t>
            </a:r>
            <a:r>
              <a:rPr lang="ru-RU" smtClean="0"/>
              <a:t>, </a:t>
            </a:r>
            <a:r>
              <a:rPr lang="ru-RU" b="1" i="1" smtClean="0"/>
              <a:t>ночь Хиджры</a:t>
            </a:r>
            <a:r>
              <a:rPr lang="ru-RU" smtClean="0"/>
              <a:t>, </a:t>
            </a:r>
            <a:r>
              <a:rPr lang="ru-RU" b="1" i="1" smtClean="0"/>
              <a:t>ночь Маулид</a:t>
            </a:r>
            <a:r>
              <a:rPr lang="ru-RU" smtClean="0"/>
              <a:t>, </a:t>
            </a:r>
            <a:r>
              <a:rPr lang="ru-RU" b="1" i="1" smtClean="0"/>
              <a:t>ночь Рагайб</a:t>
            </a:r>
            <a:r>
              <a:rPr lang="ru-RU" smtClean="0"/>
              <a:t>, </a:t>
            </a:r>
            <a:r>
              <a:rPr lang="ru-RU" b="1" i="1" smtClean="0"/>
              <a:t>ночь Мирадж</a:t>
            </a:r>
            <a:r>
              <a:rPr lang="ru-RU" smtClean="0"/>
              <a:t>, </a:t>
            </a:r>
            <a:r>
              <a:rPr lang="ru-RU" b="1" i="1" smtClean="0"/>
              <a:t>ночь Бараат</a:t>
            </a:r>
            <a:r>
              <a:rPr lang="ru-RU" smtClean="0"/>
              <a:t>, </a:t>
            </a:r>
            <a:r>
              <a:rPr lang="ru-RU" b="1" i="1" smtClean="0"/>
              <a:t>день фатх Мекка</a:t>
            </a:r>
            <a:r>
              <a:rPr lang="ru-RU" smtClean="0"/>
              <a:t>, </a:t>
            </a:r>
            <a:r>
              <a:rPr lang="ru-RU" b="1" i="1" smtClean="0"/>
              <a:t>ночь Кадр</a:t>
            </a:r>
            <a:r>
              <a:rPr lang="ru-RU" smtClean="0"/>
              <a:t>, </a:t>
            </a:r>
            <a:r>
              <a:rPr lang="ru-RU" b="1" i="1" smtClean="0"/>
              <a:t>день праздника Фитра</a:t>
            </a:r>
            <a:r>
              <a:rPr lang="ru-RU" smtClean="0"/>
              <a:t>, </a:t>
            </a:r>
            <a:r>
              <a:rPr lang="ru-RU" b="1" i="1" smtClean="0"/>
              <a:t>день праздника Курбан</a:t>
            </a:r>
            <a:r>
              <a:rPr lang="ru-RU" smtClean="0"/>
              <a:t>, </a:t>
            </a:r>
            <a:r>
              <a:rPr lang="ru-RU" b="1" i="1" smtClean="0"/>
              <a:t>дни Ташрик</a:t>
            </a:r>
            <a:r>
              <a:rPr lang="ru-RU" smtClean="0"/>
              <a:t>.</a:t>
            </a:r>
          </a:p>
          <a:p>
            <a:pPr eaLnBrk="1" hangingPunct="1">
              <a:lnSpc>
                <a:spcPct val="90000"/>
              </a:lnSpc>
              <a:defRPr/>
            </a:pPr>
            <a:endParaRPr lang="ru-RU" smtClean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84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4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84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4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84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84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84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84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84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84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7" grpId="0"/>
      <p:bldP spid="18438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297" name="Picture 5" descr="исл"/>
          <p:cNvPicPr>
            <a:picLocks noChangeAspect="1" noChangeArrowheads="1"/>
          </p:cNvPicPr>
          <p:nvPr>
            <p:ph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09" name="Picture 5" descr="top0000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1700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8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 eaLnBrk="1" hangingPunct="1">
              <a:defRPr/>
            </a:pPr>
            <a:r>
              <a:rPr lang="ru-RU" b="1" smtClean="0">
                <a:solidFill>
                  <a:schemeClr val="tx1"/>
                </a:solidFill>
              </a:rPr>
              <a:t>Мировая религия:</a:t>
            </a:r>
          </a:p>
        </p:txBody>
      </p:sp>
      <p:sp>
        <p:nvSpPr>
          <p:cNvPr id="8199" name="Rectangle 7"/>
          <p:cNvSpPr>
            <a:spLocks noGrp="1" noChangeArrowheads="1"/>
          </p:cNvSpPr>
          <p:nvPr>
            <p:ph type="body" sz="half" idx="1"/>
          </p:nvPr>
        </p:nvSpPr>
        <p:spPr>
          <a:xfrm>
            <a:off x="250825" y="1989138"/>
            <a:ext cx="4691063" cy="4525962"/>
          </a:xfrm>
        </p:spPr>
        <p:txBody>
          <a:bodyPr/>
          <a:lstStyle/>
          <a:p>
            <a:pPr eaLnBrk="1" hangingPunct="1">
              <a:defRPr/>
            </a:pPr>
            <a:r>
              <a:rPr lang="ru-RU" sz="2800" smtClean="0">
                <a:solidFill>
                  <a:srgbClr val="004472"/>
                </a:solidFill>
                <a:effectLst/>
              </a:rPr>
              <a:t>По численности, вторая после христианства (около 1.5 млрд.) </a:t>
            </a:r>
          </a:p>
          <a:p>
            <a:pPr eaLnBrk="1" hangingPunct="1">
              <a:defRPr/>
            </a:pPr>
            <a:r>
              <a:rPr lang="ru-RU" sz="2800" smtClean="0">
                <a:solidFill>
                  <a:srgbClr val="004472"/>
                </a:solidFill>
                <a:effectLst/>
              </a:rPr>
              <a:t>Не приемлет христианской идеи триединства;</a:t>
            </a:r>
          </a:p>
          <a:p>
            <a:pPr eaLnBrk="1" hangingPunct="1">
              <a:defRPr/>
            </a:pPr>
            <a:r>
              <a:rPr lang="ru-RU" sz="2800" smtClean="0">
                <a:solidFill>
                  <a:srgbClr val="004472"/>
                </a:solidFill>
                <a:effectLst/>
              </a:rPr>
              <a:t> Отрицает идею воплощения;</a:t>
            </a:r>
          </a:p>
          <a:p>
            <a:pPr eaLnBrk="1" hangingPunct="1">
              <a:defRPr/>
            </a:pPr>
            <a:endParaRPr lang="ru-RU" sz="2800" smtClean="0">
              <a:solidFill>
                <a:srgbClr val="004472"/>
              </a:solidFill>
              <a:effectLst/>
            </a:endParaRPr>
          </a:p>
          <a:p>
            <a:pPr eaLnBrk="1" hangingPunct="1">
              <a:defRPr/>
            </a:pPr>
            <a:endParaRPr lang="ru-RU" sz="2800" smtClean="0"/>
          </a:p>
        </p:txBody>
      </p:sp>
      <p:pic>
        <p:nvPicPr>
          <p:cNvPr id="8197" name="Picture 11" descr="11068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5003800" y="2060575"/>
            <a:ext cx="3816350" cy="2881313"/>
          </a:xfr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8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4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19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19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19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1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1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1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1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1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1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1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1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81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8" grpId="0"/>
      <p:bldP spid="8199" grpId="0" build="p"/>
      <p:bldP spid="8197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>
                <a:solidFill>
                  <a:schemeClr val="hlink"/>
                </a:solidFill>
                <a:effectLst/>
              </a:rPr>
              <a:t>Мухаммад-основатель ислама.</a:t>
            </a:r>
          </a:p>
        </p:txBody>
      </p:sp>
      <p:sp>
        <p:nvSpPr>
          <p:cNvPr id="44034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4643438" y="2133600"/>
            <a:ext cx="4087812" cy="5113338"/>
          </a:xfrm>
        </p:spPr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2400" smtClean="0">
                <a:effectLst/>
              </a:rPr>
              <a:t>Основатель аравийского монотеизма-ислама-стал Мухаммад, безусловно харизматический лидер, обладавший большой силой внушения, способностью переживать трансперсональный опыт, пророчествовать «от Бога».</a:t>
            </a:r>
          </a:p>
        </p:txBody>
      </p:sp>
      <p:pic>
        <p:nvPicPr>
          <p:cNvPr id="44035" name="Picture 5" descr="130882_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31913" y="2060575"/>
            <a:ext cx="2520950" cy="302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>
                <a:effectLst/>
              </a:rPr>
              <a:t>Посланник Аллаха.</a:t>
            </a:r>
          </a:p>
        </p:txBody>
      </p:sp>
      <p:sp>
        <p:nvSpPr>
          <p:cNvPr id="45058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95288" y="1341438"/>
            <a:ext cx="4113212" cy="5183187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 sz="2400" smtClean="0">
                <a:effectLst/>
              </a:rPr>
              <a:t>Мухаммад провозглашал Аллаха единым и единственным Богом и объявляет себя его посланником. Мухаммада посещают ведения, он слышит голоса, «общается» с ангелом. Таким образом, ислам складывается как богооткровенная религия, переданная людям через Аллаха.</a:t>
            </a:r>
          </a:p>
        </p:txBody>
      </p:sp>
      <p:pic>
        <p:nvPicPr>
          <p:cNvPr id="45060" name="Picture 5" descr="1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16463" y="1989138"/>
            <a:ext cx="3671887" cy="345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sz="2000" b="1" dirty="0" err="1" smtClean="0">
                <a:solidFill>
                  <a:srgbClr val="0070C0"/>
                </a:solidFill>
              </a:rPr>
              <a:t>Исла́м</a:t>
            </a:r>
            <a:r>
              <a:rPr lang="ru-RU" sz="2000" dirty="0" smtClean="0">
                <a:solidFill>
                  <a:srgbClr val="0070C0"/>
                </a:solidFill>
              </a:rPr>
              <a:t> (араб</a:t>
            </a:r>
            <a:r>
              <a:rPr lang="ru-RU" sz="2000" dirty="0" smtClean="0">
                <a:solidFill>
                  <a:srgbClr val="0070C0"/>
                </a:solidFill>
                <a:hlinkClick r:id="rId2" tooltip="Арабский язык"/>
              </a:rPr>
              <a:t>.</a:t>
            </a:r>
            <a:r>
              <a:rPr lang="ru-RU" sz="2000" dirty="0" smtClean="0">
                <a:solidFill>
                  <a:srgbClr val="0070C0"/>
                </a:solidFill>
              </a:rPr>
              <a:t> إسلام‎ — монотеистическая мировая религия. Слово «ислам» переводится как «покорность», «подчинение» (законам Аллаха). </a:t>
            </a:r>
            <a:endParaRPr lang="ru-RU" sz="2000" dirty="0">
              <a:solidFill>
                <a:srgbClr val="0070C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/>
        <p:txBody>
          <a:bodyPr/>
          <a:lstStyle/>
          <a:p>
            <a:pPr>
              <a:defRPr/>
            </a:pPr>
            <a:r>
              <a:rPr lang="ru-RU" sz="2400" dirty="0" smtClean="0">
                <a:solidFill>
                  <a:schemeClr val="tx2">
                    <a:lumMod val="10000"/>
                  </a:schemeClr>
                </a:solidFill>
              </a:rPr>
              <a:t>В шариатской терминологии ислам — это полное, абсолютное единобожие, подчинение Аллаху, его приказам и запретам, отстранение от многобожия. Приверженцев ислама называют мусульманами</a:t>
            </a:r>
            <a:r>
              <a:rPr lang="ru-RU" sz="2000" dirty="0" smtClean="0">
                <a:solidFill>
                  <a:schemeClr val="tx2">
                    <a:lumMod val="10000"/>
                  </a:schemeClr>
                </a:solidFill>
              </a:rPr>
              <a:t>.</a:t>
            </a:r>
          </a:p>
          <a:p>
            <a:pPr>
              <a:defRPr/>
            </a:pPr>
            <a:endParaRPr lang="ru-RU" dirty="0"/>
          </a:p>
        </p:txBody>
      </p:sp>
      <p:pic>
        <p:nvPicPr>
          <p:cNvPr id="46083" name="Содержимое 4" descr="Ислам молитве.jpg"/>
          <p:cNvPicPr>
            <a:picLocks noGrp="1" noChangeAspect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4648200" y="2000250"/>
            <a:ext cx="4038600" cy="3714750"/>
          </a:xfrm>
        </p:spPr>
      </p:pic>
    </p:spTree>
  </p:cSld>
  <p:clrMapOvr>
    <a:masterClrMapping/>
  </p:clrMapOvr>
  <p:transition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5" name="Picture 6" descr="arab_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588"/>
            <a:ext cx="9144000" cy="685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72" name="Rectangle 8"/>
          <p:cNvSpPr>
            <a:spLocks noGrp="1" noChangeArrowheads="1"/>
          </p:cNvSpPr>
          <p:nvPr>
            <p:ph type="title"/>
          </p:nvPr>
        </p:nvSpPr>
        <p:spPr>
          <a:xfrm>
            <a:off x="250825" y="0"/>
            <a:ext cx="8229600" cy="1143000"/>
          </a:xfrm>
        </p:spPr>
        <p:txBody>
          <a:bodyPr/>
          <a:lstStyle/>
          <a:p>
            <a:pPr algn="l" eaLnBrk="1" hangingPunct="1">
              <a:defRPr/>
            </a:pPr>
            <a:r>
              <a:rPr lang="ru-RU" sz="5400" u="sng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Традиции ислама</a:t>
            </a:r>
          </a:p>
        </p:txBody>
      </p:sp>
      <p:sp>
        <p:nvSpPr>
          <p:cNvPr id="9221" name="Rectangle 5"/>
          <p:cNvSpPr>
            <a:spLocks noChangeArrowheads="1"/>
          </p:cNvSpPr>
          <p:nvPr/>
        </p:nvSpPr>
        <p:spPr bwMode="auto">
          <a:xfrm>
            <a:off x="611188" y="1484313"/>
            <a:ext cx="5903912" cy="91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eaLnBrk="0" hangingPunct="0">
              <a:defRPr/>
            </a:pPr>
            <a:r>
              <a:rPr lang="ru-RU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Отличительной чертой этой религии является сильное воздействие на культуру и обычаи многих народов Азии и Африки.</a:t>
            </a:r>
          </a:p>
        </p:txBody>
      </p:sp>
      <p:sp>
        <p:nvSpPr>
          <p:cNvPr id="9222" name="Rectangle 6"/>
          <p:cNvSpPr>
            <a:spLocks noChangeArrowheads="1"/>
          </p:cNvSpPr>
          <p:nvPr/>
        </p:nvSpPr>
        <p:spPr bwMode="auto">
          <a:xfrm>
            <a:off x="1116013" y="2565400"/>
            <a:ext cx="5472112" cy="1465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eaLnBrk="0" hangingPunct="0">
              <a:defRPr/>
            </a:pPr>
            <a:r>
              <a:rPr lang="ru-RU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Мусульманство требует веры в единого всесильного и милосердного господина — Аллаха, в божественное предназначение судеб и поступков людей, в загробную жизнь после физической смерти</a:t>
            </a:r>
            <a:r>
              <a:rPr lang="ru-RU">
                <a:solidFill>
                  <a:schemeClr val="accent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.</a:t>
            </a:r>
          </a:p>
        </p:txBody>
      </p:sp>
      <p:sp>
        <p:nvSpPr>
          <p:cNvPr id="9223" name="Rectangle 7"/>
          <p:cNvSpPr>
            <a:spLocks noChangeArrowheads="1"/>
          </p:cNvSpPr>
          <p:nvPr/>
        </p:nvSpPr>
        <p:spPr bwMode="auto">
          <a:xfrm>
            <a:off x="2771775" y="4221163"/>
            <a:ext cx="6119813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eaLnBrk="0" hangingPunct="0">
              <a:defRPr/>
            </a:pPr>
            <a:r>
              <a:rPr lang="ru-RU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Старые могилы превращались в места поклонения. До настоящего времени в исламе сохранились традиции древнего культа камней, деревьев и других, одушевленных вещей и явлений.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9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9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1" grpId="0"/>
      <p:bldP spid="9222" grpId="0"/>
      <p:bldP spid="922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29" name="Picture 4" descr="islam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8130" name="Picture 5" descr="wm_star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3276600" cy="325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4" name="Rectangle 8"/>
          <p:cNvSpPr>
            <a:spLocks noGrp="1" noChangeArrowheads="1"/>
          </p:cNvSpPr>
          <p:nvPr>
            <p:ph type="title"/>
          </p:nvPr>
        </p:nvSpPr>
        <p:spPr>
          <a:xfrm>
            <a:off x="914400" y="260350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ru-RU" sz="4000" u="sng" smtClean="0">
                <a:solidFill>
                  <a:srgbClr val="E2286A"/>
                </a:solidFill>
              </a:rPr>
              <a:t>Хиджаб</a:t>
            </a:r>
            <a:br>
              <a:rPr lang="ru-RU" sz="4000" u="sng" smtClean="0">
                <a:solidFill>
                  <a:srgbClr val="E2286A"/>
                </a:solidFill>
              </a:rPr>
            </a:br>
            <a:r>
              <a:rPr lang="ru-RU" sz="400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Запрещено!!! </a:t>
            </a:r>
          </a:p>
        </p:txBody>
      </p:sp>
      <p:sp>
        <p:nvSpPr>
          <p:cNvPr id="4105" name="Rectangle 9"/>
          <p:cNvSpPr>
            <a:spLocks noGrp="1" noChangeArrowheads="1"/>
          </p:cNvSpPr>
          <p:nvPr>
            <p:ph type="body" idx="1"/>
          </p:nvPr>
        </p:nvSpPr>
        <p:spPr>
          <a:xfrm>
            <a:off x="539750" y="1989138"/>
            <a:ext cx="8218488" cy="4592637"/>
          </a:xfrm>
        </p:spPr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r>
              <a:rPr lang="ru-RU" sz="200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  1) открывать при чужих, не относящихся к категории Махрам, женщина может только лицо и руки;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200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   2) джильбаб не должен облегать тело;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200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   3) ткань должна быть достаточно плотной, ничуть не прозрачной, не оставляющей ни единой возможности угадать контуры фигуры или цвет кожи или волос;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200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   4) джильбаб должен подчеркивать скромность, которую символизирует хиджаб. Он не может быть ярким, привлекающим к себе внимание;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200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   5) джильбаб не должен походить на одежду неверующих: например, отражающую последний "писк" моды; или напоминающую одежду каких-нибудь группировок, например "байкеров";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200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   6) не походить на мужскую одежду, так чтоб с трудом можно было разобрать: женщина это или мужчина;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4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4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1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1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1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10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10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10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10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10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10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10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10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10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10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10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10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10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10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10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4" grpId="0"/>
      <p:bldP spid="4105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53" name="Picture 4" descr="44248_2006062910165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1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5400" b="1" u="sng" smtClean="0">
                <a:solidFill>
                  <a:srgbClr val="FF3300"/>
                </a:solidFill>
              </a:rPr>
              <a:t>Джихад:</a:t>
            </a:r>
          </a:p>
        </p:txBody>
      </p:sp>
      <p:sp>
        <p:nvSpPr>
          <p:cNvPr id="12292" name="Rectangle 6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ru-RU" smtClean="0">
                <a:solidFill>
                  <a:srgbClr val="FF3300"/>
                </a:solidFill>
              </a:rPr>
              <a:t>борьба со своими страстями;</a:t>
            </a:r>
          </a:p>
          <a:p>
            <a:pPr eaLnBrk="1" hangingPunct="1"/>
            <a:r>
              <a:rPr lang="ru-RU" smtClean="0">
                <a:solidFill>
                  <a:srgbClr val="FF3300"/>
                </a:solidFill>
              </a:rPr>
              <a:t>устранение социальной несправедливости; </a:t>
            </a:r>
          </a:p>
          <a:p>
            <a:pPr eaLnBrk="1" hangingPunct="1"/>
            <a:r>
              <a:rPr lang="ru-RU" smtClean="0">
                <a:solidFill>
                  <a:srgbClr val="FF3300"/>
                </a:solidFill>
              </a:rPr>
              <a:t>постоянное усердие в деле распространения религии Аллаха; </a:t>
            </a:r>
          </a:p>
          <a:p>
            <a:pPr eaLnBrk="1" hangingPunct="1"/>
            <a:r>
              <a:rPr lang="ru-RU" smtClean="0">
                <a:solidFill>
                  <a:srgbClr val="FF3300"/>
                </a:solidFill>
              </a:rPr>
              <a:t>ведение войны с агрессорами во имя Бога;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2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4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2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2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22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229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229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229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229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229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229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229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229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229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1" grpId="0"/>
      <p:bldP spid="12292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177" name="Picture 4" descr="specialforcomp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588"/>
            <a:ext cx="9144000" cy="685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21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 eaLnBrk="1" hangingPunct="1">
              <a:defRPr/>
            </a:pPr>
            <a:r>
              <a:rPr lang="ru-RU" b="1" u="sng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КОРАН</a:t>
            </a:r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2800" b="1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Коран</a:t>
            </a:r>
            <a:r>
              <a:rPr lang="ru-RU" sz="280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- священная книга мусульман;</a:t>
            </a:r>
          </a:p>
          <a:p>
            <a:pPr eaLnBrk="1" hangingPunct="1">
              <a:defRPr/>
            </a:pPr>
            <a:r>
              <a:rPr lang="ru-RU" sz="280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Состоит из 114 глав, именуемых сурами;</a:t>
            </a:r>
            <a:r>
              <a:rPr lang="ru-RU" sz="2800" smtClean="0"/>
              <a:t> </a:t>
            </a:r>
          </a:p>
        </p:txBody>
      </p:sp>
      <p:pic>
        <p:nvPicPr>
          <p:cNvPr id="13317" name="Picture 10" descr="niz_books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611188" y="3644900"/>
            <a:ext cx="3889375" cy="2697163"/>
          </a:xfr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2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2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9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4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331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331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331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9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2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2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2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92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1" grpId="0"/>
      <p:bldP spid="9222" grpId="0" build="p"/>
      <p:bldP spid="13317" grpId="0" build="p"/>
    </p:bldLst>
  </p:timing>
</p:sld>
</file>

<file path=ppt/theme/theme1.xml><?xml version="1.0" encoding="utf-8"?>
<a:theme xmlns:a="http://schemas.openxmlformats.org/drawingml/2006/main" name="Религия_Ислам">
  <a:themeElements>
    <a:clrScheme name="Balance 1">
      <a:dk1>
        <a:srgbClr val="663300"/>
      </a:dk1>
      <a:lt1>
        <a:srgbClr val="FFFFFF"/>
      </a:lt1>
      <a:dk2>
        <a:srgbClr val="996600"/>
      </a:dk2>
      <a:lt2>
        <a:srgbClr val="DBBD71"/>
      </a:lt2>
      <a:accent1>
        <a:srgbClr val="F8A500"/>
      </a:accent1>
      <a:accent2>
        <a:srgbClr val="808000"/>
      </a:accent2>
      <a:accent3>
        <a:srgbClr val="CAB8AA"/>
      </a:accent3>
      <a:accent4>
        <a:srgbClr val="DADADA"/>
      </a:accent4>
      <a:accent5>
        <a:srgbClr val="FBCFAA"/>
      </a:accent5>
      <a:accent6>
        <a:srgbClr val="737300"/>
      </a:accent6>
      <a:hlink>
        <a:srgbClr val="FFCC66"/>
      </a:hlink>
      <a:folHlink>
        <a:srgbClr val="CCA500"/>
      </a:folHlink>
    </a:clrScheme>
    <a:fontScheme name="Balance">
      <a:majorFont>
        <a:latin typeface="Arial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Balance 1">
        <a:dk1>
          <a:srgbClr val="663300"/>
        </a:dk1>
        <a:lt1>
          <a:srgbClr val="FFFFFF"/>
        </a:lt1>
        <a:dk2>
          <a:srgbClr val="996600"/>
        </a:dk2>
        <a:lt2>
          <a:srgbClr val="DBBD71"/>
        </a:lt2>
        <a:accent1>
          <a:srgbClr val="F8A500"/>
        </a:accent1>
        <a:accent2>
          <a:srgbClr val="808000"/>
        </a:accent2>
        <a:accent3>
          <a:srgbClr val="CAB8AA"/>
        </a:accent3>
        <a:accent4>
          <a:srgbClr val="DADADA"/>
        </a:accent4>
        <a:accent5>
          <a:srgbClr val="FBCFAA"/>
        </a:accent5>
        <a:accent6>
          <a:srgbClr val="737300"/>
        </a:accent6>
        <a:hlink>
          <a:srgbClr val="FFCC66"/>
        </a:hlink>
        <a:folHlink>
          <a:srgbClr val="CCA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alance 2">
        <a:dk1>
          <a:srgbClr val="660000"/>
        </a:dk1>
        <a:lt1>
          <a:srgbClr val="FFFFFF"/>
        </a:lt1>
        <a:dk2>
          <a:srgbClr val="800000"/>
        </a:dk2>
        <a:lt2>
          <a:srgbClr val="FFFFCC"/>
        </a:lt2>
        <a:accent1>
          <a:srgbClr val="CC66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B8AA"/>
        </a:accent5>
        <a:accent6>
          <a:srgbClr val="AC6D56"/>
        </a:accent6>
        <a:hlink>
          <a:srgbClr val="FFFF99"/>
        </a:hlink>
        <a:folHlink>
          <a:srgbClr val="E5B325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alance 3">
        <a:dk1>
          <a:srgbClr val="003300"/>
        </a:dk1>
        <a:lt1>
          <a:srgbClr val="FFFFFF"/>
        </a:lt1>
        <a:dk2>
          <a:srgbClr val="4D6A2A"/>
        </a:dk2>
        <a:lt2>
          <a:srgbClr val="CCFF99"/>
        </a:lt2>
        <a:accent1>
          <a:srgbClr val="2EB62E"/>
        </a:accent1>
        <a:accent2>
          <a:srgbClr val="527C3A"/>
        </a:accent2>
        <a:accent3>
          <a:srgbClr val="B2B9AC"/>
        </a:accent3>
        <a:accent4>
          <a:srgbClr val="DADADA"/>
        </a:accent4>
        <a:accent5>
          <a:srgbClr val="ADD7AD"/>
        </a:accent5>
        <a:accent6>
          <a:srgbClr val="497034"/>
        </a:accent6>
        <a:hlink>
          <a:srgbClr val="DDD800"/>
        </a:hlink>
        <a:folHlink>
          <a:srgbClr val="0099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alance 4">
        <a:dk1>
          <a:srgbClr val="005A58"/>
        </a:dk1>
        <a:lt1>
          <a:srgbClr val="FFFFFF"/>
        </a:lt1>
        <a:dk2>
          <a:srgbClr val="00716E"/>
        </a:dk2>
        <a:lt2>
          <a:srgbClr val="FFFF99"/>
        </a:lt2>
        <a:accent1>
          <a:srgbClr val="2DB3B0"/>
        </a:accent1>
        <a:accent2>
          <a:srgbClr val="6D6FC7"/>
        </a:accent2>
        <a:accent3>
          <a:srgbClr val="AABBBA"/>
        </a:accent3>
        <a:accent4>
          <a:srgbClr val="DADADA"/>
        </a:accent4>
        <a:accent5>
          <a:srgbClr val="ADD6D4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alance 5">
        <a:dk1>
          <a:srgbClr val="003366"/>
        </a:dk1>
        <a:lt1>
          <a:srgbClr val="FFFFFF"/>
        </a:lt1>
        <a:dk2>
          <a:srgbClr val="2B5481"/>
        </a:dk2>
        <a:lt2>
          <a:srgbClr val="E5FFFF"/>
        </a:lt2>
        <a:accent1>
          <a:srgbClr val="336699"/>
        </a:accent1>
        <a:accent2>
          <a:srgbClr val="00B000"/>
        </a:accent2>
        <a:accent3>
          <a:srgbClr val="ACB3C1"/>
        </a:accent3>
        <a:accent4>
          <a:srgbClr val="DADADA"/>
        </a:accent4>
        <a:accent5>
          <a:srgbClr val="ADB8CA"/>
        </a:accent5>
        <a:accent6>
          <a:srgbClr val="009F00"/>
        </a:accent6>
        <a:hlink>
          <a:srgbClr val="00CCFF"/>
        </a:hlink>
        <a:folHlink>
          <a:srgbClr val="B5FFF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alance 6">
        <a:dk1>
          <a:srgbClr val="2F2D25"/>
        </a:dk1>
        <a:lt1>
          <a:srgbClr val="FFFFFF"/>
        </a:lt1>
        <a:dk2>
          <a:srgbClr val="656151"/>
        </a:dk2>
        <a:lt2>
          <a:srgbClr val="FFFFCC"/>
        </a:lt2>
        <a:accent1>
          <a:srgbClr val="818173"/>
        </a:accent1>
        <a:accent2>
          <a:srgbClr val="809EA8"/>
        </a:accent2>
        <a:accent3>
          <a:srgbClr val="B8B7B3"/>
        </a:accent3>
        <a:accent4>
          <a:srgbClr val="DADADA"/>
        </a:accent4>
        <a:accent5>
          <a:srgbClr val="C1C1BC"/>
        </a:accent5>
        <a:accent6>
          <a:srgbClr val="738F98"/>
        </a:accent6>
        <a:hlink>
          <a:srgbClr val="E2C86A"/>
        </a:hlink>
        <a:folHlink>
          <a:srgbClr val="B7B6A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alance 7">
        <a:dk1>
          <a:srgbClr val="B4AF80"/>
        </a:dk1>
        <a:lt1>
          <a:srgbClr val="FFFFFF"/>
        </a:lt1>
        <a:dk2>
          <a:srgbClr val="C8C6A2"/>
        </a:dk2>
        <a:lt2>
          <a:srgbClr val="827F4C"/>
        </a:lt2>
        <a:accent1>
          <a:srgbClr val="7C784E"/>
        </a:accent1>
        <a:accent2>
          <a:srgbClr val="A2A4AC"/>
        </a:accent2>
        <a:accent3>
          <a:srgbClr val="E0DFCE"/>
        </a:accent3>
        <a:accent4>
          <a:srgbClr val="DADADA"/>
        </a:accent4>
        <a:accent5>
          <a:srgbClr val="BFBEB2"/>
        </a:accent5>
        <a:accent6>
          <a:srgbClr val="92949B"/>
        </a:accent6>
        <a:hlink>
          <a:srgbClr val="33CCCC"/>
        </a:hlink>
        <a:folHlink>
          <a:srgbClr val="0099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alance 8">
        <a:dk1>
          <a:srgbClr val="000000"/>
        </a:dk1>
        <a:lt1>
          <a:srgbClr val="DDDDDD"/>
        </a:lt1>
        <a:dk2>
          <a:srgbClr val="000000"/>
        </a:dk2>
        <a:lt2>
          <a:srgbClr val="B8B7D1"/>
        </a:lt2>
        <a:accent1>
          <a:srgbClr val="F1F0F4"/>
        </a:accent1>
        <a:accent2>
          <a:srgbClr val="C1BCFC"/>
        </a:accent2>
        <a:accent3>
          <a:srgbClr val="EBEBEB"/>
        </a:accent3>
        <a:accent4>
          <a:srgbClr val="000000"/>
        </a:accent4>
        <a:accent5>
          <a:srgbClr val="F7F6F8"/>
        </a:accent5>
        <a:accent6>
          <a:srgbClr val="AFAAE4"/>
        </a:accent6>
        <a:hlink>
          <a:srgbClr val="5454C6"/>
        </a:hlink>
        <a:folHlink>
          <a:srgbClr val="6A6F8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alance 9">
        <a:dk1>
          <a:srgbClr val="000000"/>
        </a:dk1>
        <a:lt1>
          <a:srgbClr val="FFFFFF"/>
        </a:lt1>
        <a:dk2>
          <a:srgbClr val="00A29E"/>
        </a:dk2>
        <a:lt2>
          <a:srgbClr val="CBCBCB"/>
        </a:lt2>
        <a:accent1>
          <a:srgbClr val="E5E5FF"/>
        </a:accent1>
        <a:accent2>
          <a:srgbClr val="79CD6B"/>
        </a:accent2>
        <a:accent3>
          <a:srgbClr val="FFFFFF"/>
        </a:accent3>
        <a:accent4>
          <a:srgbClr val="000000"/>
        </a:accent4>
        <a:accent5>
          <a:srgbClr val="F0F0FF"/>
        </a:accent5>
        <a:accent6>
          <a:srgbClr val="6DBA60"/>
        </a:accent6>
        <a:hlink>
          <a:srgbClr val="4477DE"/>
        </a:hlink>
        <a:folHlink>
          <a:srgbClr val="65498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alance 10">
        <a:dk1>
          <a:srgbClr val="008AE8"/>
        </a:dk1>
        <a:lt1>
          <a:srgbClr val="FFFFFF"/>
        </a:lt1>
        <a:dk2>
          <a:srgbClr val="6FC5FF"/>
        </a:dk2>
        <a:lt2>
          <a:srgbClr val="CCECFF"/>
        </a:lt2>
        <a:accent1>
          <a:srgbClr val="009999"/>
        </a:accent1>
        <a:accent2>
          <a:srgbClr val="0088E4"/>
        </a:accent2>
        <a:accent3>
          <a:srgbClr val="BBDFFF"/>
        </a:accent3>
        <a:accent4>
          <a:srgbClr val="DADADA"/>
        </a:accent4>
        <a:accent5>
          <a:srgbClr val="AACACA"/>
        </a:accent5>
        <a:accent6>
          <a:srgbClr val="007BCF"/>
        </a:accent6>
        <a:hlink>
          <a:srgbClr val="99FF99"/>
        </a:hlink>
        <a:folHlink>
          <a:srgbClr val="AFE1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alance 11">
        <a:dk1>
          <a:srgbClr val="008AE8"/>
        </a:dk1>
        <a:lt1>
          <a:srgbClr val="FFFFFF"/>
        </a:lt1>
        <a:dk2>
          <a:srgbClr val="AFDFFF"/>
        </a:dk2>
        <a:lt2>
          <a:srgbClr val="CCECFF"/>
        </a:lt2>
        <a:accent1>
          <a:srgbClr val="009999"/>
        </a:accent1>
        <a:accent2>
          <a:srgbClr val="0088E4"/>
        </a:accent2>
        <a:accent3>
          <a:srgbClr val="D4ECFF"/>
        </a:accent3>
        <a:accent4>
          <a:srgbClr val="DADADA"/>
        </a:accent4>
        <a:accent5>
          <a:srgbClr val="AACACA"/>
        </a:accent5>
        <a:accent6>
          <a:srgbClr val="007BCF"/>
        </a:accent6>
        <a:hlink>
          <a:srgbClr val="99FF99"/>
        </a:hlink>
        <a:folHlink>
          <a:srgbClr val="AFE1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Ripple">
  <a:themeElements>
    <a:clrScheme name="Ripple 11">
      <a:dk1>
        <a:srgbClr val="008AE8"/>
      </a:dk1>
      <a:lt1>
        <a:srgbClr val="FFFFFF"/>
      </a:lt1>
      <a:dk2>
        <a:srgbClr val="AFDFFF"/>
      </a:dk2>
      <a:lt2>
        <a:srgbClr val="CCECFF"/>
      </a:lt2>
      <a:accent1>
        <a:srgbClr val="009999"/>
      </a:accent1>
      <a:accent2>
        <a:srgbClr val="0088E4"/>
      </a:accent2>
      <a:accent3>
        <a:srgbClr val="D4ECFF"/>
      </a:accent3>
      <a:accent4>
        <a:srgbClr val="DADADA"/>
      </a:accent4>
      <a:accent5>
        <a:srgbClr val="AACACA"/>
      </a:accent5>
      <a:accent6>
        <a:srgbClr val="007BCF"/>
      </a:accent6>
      <a:hlink>
        <a:srgbClr val="99FF99"/>
      </a:hlink>
      <a:folHlink>
        <a:srgbClr val="AFE1FF"/>
      </a:folHlink>
    </a:clrScheme>
    <a:fontScheme name="Rippl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Ripple 1">
        <a:dk1>
          <a:srgbClr val="2B2B85"/>
        </a:dk1>
        <a:lt1>
          <a:srgbClr val="FFFFFF"/>
        </a:lt1>
        <a:dk2>
          <a:srgbClr val="00254A"/>
        </a:dk2>
        <a:lt2>
          <a:srgbClr val="C0C0C0"/>
        </a:lt2>
        <a:accent1>
          <a:srgbClr val="0099FF"/>
        </a:accent1>
        <a:accent2>
          <a:srgbClr val="006699"/>
        </a:accent2>
        <a:accent3>
          <a:srgbClr val="AAACB1"/>
        </a:accent3>
        <a:accent4>
          <a:srgbClr val="DADADA"/>
        </a:accent4>
        <a:accent5>
          <a:srgbClr val="AACAFF"/>
        </a:accent5>
        <a:accent6>
          <a:srgbClr val="005C8A"/>
        </a:accent6>
        <a:hlink>
          <a:srgbClr val="99CCFF"/>
        </a:hlink>
        <a:folHlink>
          <a:srgbClr val="8F8FB5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ipple 2">
        <a:dk1>
          <a:srgbClr val="3B4B5D"/>
        </a:dk1>
        <a:lt1>
          <a:srgbClr val="FFFFFF"/>
        </a:lt1>
        <a:dk2>
          <a:srgbClr val="466886"/>
        </a:dk2>
        <a:lt2>
          <a:srgbClr val="CCECFF"/>
        </a:lt2>
        <a:accent1>
          <a:srgbClr val="6D9D97"/>
        </a:accent1>
        <a:accent2>
          <a:srgbClr val="53718C"/>
        </a:accent2>
        <a:accent3>
          <a:srgbClr val="B0B9C3"/>
        </a:accent3>
        <a:accent4>
          <a:srgbClr val="DADADA"/>
        </a:accent4>
        <a:accent5>
          <a:srgbClr val="BACCC9"/>
        </a:accent5>
        <a:accent6>
          <a:srgbClr val="4A667E"/>
        </a:accent6>
        <a:hlink>
          <a:srgbClr val="99CCFF"/>
        </a:hlink>
        <a:folHlink>
          <a:srgbClr val="A97CF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ipple 3">
        <a:dk1>
          <a:srgbClr val="008AE8"/>
        </a:dk1>
        <a:lt1>
          <a:srgbClr val="FFFFFF"/>
        </a:lt1>
        <a:dk2>
          <a:srgbClr val="0068AE"/>
        </a:dk2>
        <a:lt2>
          <a:srgbClr val="CCECFF"/>
        </a:lt2>
        <a:accent1>
          <a:srgbClr val="009999"/>
        </a:accent1>
        <a:accent2>
          <a:srgbClr val="0088E4"/>
        </a:accent2>
        <a:accent3>
          <a:srgbClr val="AAB9D3"/>
        </a:accent3>
        <a:accent4>
          <a:srgbClr val="DADADA"/>
        </a:accent4>
        <a:accent5>
          <a:srgbClr val="AACACA"/>
        </a:accent5>
        <a:accent6>
          <a:srgbClr val="007BCF"/>
        </a:accent6>
        <a:hlink>
          <a:srgbClr val="99FF99"/>
        </a:hlink>
        <a:folHlink>
          <a:srgbClr val="AFE1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ipple 4">
        <a:dk1>
          <a:srgbClr val="9B69FF"/>
        </a:dk1>
        <a:lt1>
          <a:srgbClr val="FFFFFF"/>
        </a:lt1>
        <a:dk2>
          <a:srgbClr val="666699"/>
        </a:dk2>
        <a:lt2>
          <a:srgbClr val="D9D9FF"/>
        </a:lt2>
        <a:accent1>
          <a:srgbClr val="66CCFF"/>
        </a:accent1>
        <a:accent2>
          <a:srgbClr val="9966FF"/>
        </a:accent2>
        <a:accent3>
          <a:srgbClr val="B8B8CA"/>
        </a:accent3>
        <a:accent4>
          <a:srgbClr val="DADADA"/>
        </a:accent4>
        <a:accent5>
          <a:srgbClr val="B8E2FF"/>
        </a:accent5>
        <a:accent6>
          <a:srgbClr val="8A5CE7"/>
        </a:accent6>
        <a:hlink>
          <a:srgbClr val="0099CC"/>
        </a:hlink>
        <a:folHlink>
          <a:srgbClr val="0033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ipple 5">
        <a:dk1>
          <a:srgbClr val="008080"/>
        </a:dk1>
        <a:lt1>
          <a:srgbClr val="FFFFFF"/>
        </a:lt1>
        <a:dk2>
          <a:srgbClr val="006666"/>
        </a:dk2>
        <a:lt2>
          <a:srgbClr val="FFFFCC"/>
        </a:lt2>
        <a:accent1>
          <a:srgbClr val="0099FF"/>
        </a:accent1>
        <a:accent2>
          <a:srgbClr val="008080"/>
        </a:accent2>
        <a:accent3>
          <a:srgbClr val="AAB8B8"/>
        </a:accent3>
        <a:accent4>
          <a:srgbClr val="DADADA"/>
        </a:accent4>
        <a:accent5>
          <a:srgbClr val="AACAFF"/>
        </a:accent5>
        <a:accent6>
          <a:srgbClr val="007373"/>
        </a:accent6>
        <a:hlink>
          <a:srgbClr val="1ACE9F"/>
        </a:hlink>
        <a:folHlink>
          <a:srgbClr val="A5B5C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ipple 6">
        <a:dk1>
          <a:srgbClr val="CDD9D1"/>
        </a:dk1>
        <a:lt1>
          <a:srgbClr val="FFFFFF"/>
        </a:lt1>
        <a:dk2>
          <a:srgbClr val="A3BBA9"/>
        </a:dk2>
        <a:lt2>
          <a:srgbClr val="007D80"/>
        </a:lt2>
        <a:accent1>
          <a:srgbClr val="9CA8A4"/>
        </a:accent1>
        <a:accent2>
          <a:srgbClr val="CBD7CE"/>
        </a:accent2>
        <a:accent3>
          <a:srgbClr val="CEDAD1"/>
        </a:accent3>
        <a:accent4>
          <a:srgbClr val="DADADA"/>
        </a:accent4>
        <a:accent5>
          <a:srgbClr val="CBD1CF"/>
        </a:accent5>
        <a:accent6>
          <a:srgbClr val="B8C3BA"/>
        </a:accent6>
        <a:hlink>
          <a:srgbClr val="009900"/>
        </a:hlink>
        <a:folHlink>
          <a:srgbClr val="0099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ipple 7">
        <a:dk1>
          <a:srgbClr val="686B5D"/>
        </a:dk1>
        <a:lt1>
          <a:srgbClr val="DCDAD0"/>
        </a:lt1>
        <a:dk2>
          <a:srgbClr val="525040"/>
        </a:dk2>
        <a:lt2>
          <a:srgbClr val="D3D2A6"/>
        </a:lt2>
        <a:accent1>
          <a:srgbClr val="5D8770"/>
        </a:accent1>
        <a:accent2>
          <a:srgbClr val="686B5D"/>
        </a:accent2>
        <a:accent3>
          <a:srgbClr val="B3B3AF"/>
        </a:accent3>
        <a:accent4>
          <a:srgbClr val="BCBAB1"/>
        </a:accent4>
        <a:accent5>
          <a:srgbClr val="B6C3BB"/>
        </a:accent5>
        <a:accent6>
          <a:srgbClr val="5E6053"/>
        </a:accent6>
        <a:hlink>
          <a:srgbClr val="85B7A9"/>
        </a:hlink>
        <a:folHlink>
          <a:srgbClr val="B8936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ipple 8">
        <a:dk1>
          <a:srgbClr val="000000"/>
        </a:dk1>
        <a:lt1>
          <a:srgbClr val="EAEAEA"/>
        </a:lt1>
        <a:dk2>
          <a:srgbClr val="000000"/>
        </a:dk2>
        <a:lt2>
          <a:srgbClr val="B2B2B2"/>
        </a:lt2>
        <a:accent1>
          <a:srgbClr val="A4BCC4"/>
        </a:accent1>
        <a:accent2>
          <a:srgbClr val="FFFFFF"/>
        </a:accent2>
        <a:accent3>
          <a:srgbClr val="F3F3F3"/>
        </a:accent3>
        <a:accent4>
          <a:srgbClr val="000000"/>
        </a:accent4>
        <a:accent5>
          <a:srgbClr val="CFDADE"/>
        </a:accent5>
        <a:accent6>
          <a:srgbClr val="E7E7E7"/>
        </a:accent6>
        <a:hlink>
          <a:srgbClr val="0066FF"/>
        </a:hlink>
        <a:folHlink>
          <a:srgbClr val="00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ipple 9">
        <a:dk1>
          <a:srgbClr val="000000"/>
        </a:dk1>
        <a:lt1>
          <a:srgbClr val="D7D1B9"/>
        </a:lt1>
        <a:dk2>
          <a:srgbClr val="B39257"/>
        </a:dk2>
        <a:lt2>
          <a:srgbClr val="B1A887"/>
        </a:lt2>
        <a:accent1>
          <a:srgbClr val="FFCC66"/>
        </a:accent1>
        <a:accent2>
          <a:srgbClr val="E6E3AC"/>
        </a:accent2>
        <a:accent3>
          <a:srgbClr val="E8E5D9"/>
        </a:accent3>
        <a:accent4>
          <a:srgbClr val="000000"/>
        </a:accent4>
        <a:accent5>
          <a:srgbClr val="FFE2B8"/>
        </a:accent5>
        <a:accent6>
          <a:srgbClr val="D0CE9B"/>
        </a:accent6>
        <a:hlink>
          <a:srgbClr val="666633"/>
        </a:hlink>
        <a:folHlink>
          <a:srgbClr val="9C9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ipple 10">
        <a:dk1>
          <a:srgbClr val="008AE8"/>
        </a:dk1>
        <a:lt1>
          <a:srgbClr val="FFFFFF"/>
        </a:lt1>
        <a:dk2>
          <a:srgbClr val="6FC5FF"/>
        </a:dk2>
        <a:lt2>
          <a:srgbClr val="CCECFF"/>
        </a:lt2>
        <a:accent1>
          <a:srgbClr val="009999"/>
        </a:accent1>
        <a:accent2>
          <a:srgbClr val="0088E4"/>
        </a:accent2>
        <a:accent3>
          <a:srgbClr val="BBDFFF"/>
        </a:accent3>
        <a:accent4>
          <a:srgbClr val="DADADA"/>
        </a:accent4>
        <a:accent5>
          <a:srgbClr val="AACACA"/>
        </a:accent5>
        <a:accent6>
          <a:srgbClr val="007BCF"/>
        </a:accent6>
        <a:hlink>
          <a:srgbClr val="99FF99"/>
        </a:hlink>
        <a:folHlink>
          <a:srgbClr val="AFE1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ipple 11">
        <a:dk1>
          <a:srgbClr val="008AE8"/>
        </a:dk1>
        <a:lt1>
          <a:srgbClr val="FFFFFF"/>
        </a:lt1>
        <a:dk2>
          <a:srgbClr val="AFDFFF"/>
        </a:dk2>
        <a:lt2>
          <a:srgbClr val="CCECFF"/>
        </a:lt2>
        <a:accent1>
          <a:srgbClr val="009999"/>
        </a:accent1>
        <a:accent2>
          <a:srgbClr val="0088E4"/>
        </a:accent2>
        <a:accent3>
          <a:srgbClr val="D4ECFF"/>
        </a:accent3>
        <a:accent4>
          <a:srgbClr val="DADADA"/>
        </a:accent4>
        <a:accent5>
          <a:srgbClr val="AACACA"/>
        </a:accent5>
        <a:accent6>
          <a:srgbClr val="007BCF"/>
        </a:accent6>
        <a:hlink>
          <a:srgbClr val="99FF99"/>
        </a:hlink>
        <a:folHlink>
          <a:srgbClr val="AFE1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Религия_Ислам</Template>
  <TotalTime>136</TotalTime>
  <Words>471</Words>
  <Application>Microsoft Office PowerPoint</Application>
  <PresentationFormat>Экран (4:3)</PresentationFormat>
  <Paragraphs>45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Шаблон оформления</vt:lpstr>
      </vt:variant>
      <vt:variant>
        <vt:i4>5</vt:i4>
      </vt:variant>
      <vt:variant>
        <vt:lpstr>Заголовки слайдов</vt:lpstr>
      </vt:variant>
      <vt:variant>
        <vt:i4>14</vt:i4>
      </vt:variant>
    </vt:vector>
  </HeadingPairs>
  <TitlesOfParts>
    <vt:vector size="23" baseType="lpstr">
      <vt:lpstr>Tahoma</vt:lpstr>
      <vt:lpstr>Arial</vt:lpstr>
      <vt:lpstr>Wingdings</vt:lpstr>
      <vt:lpstr>Calibri</vt:lpstr>
      <vt:lpstr>Религия_Ислам</vt:lpstr>
      <vt:lpstr>Ripple</vt:lpstr>
      <vt:lpstr>Оформление по умолчанию</vt:lpstr>
      <vt:lpstr>Религия_Ислам</vt:lpstr>
      <vt:lpstr>Ripple</vt:lpstr>
      <vt:lpstr>Ислам </vt:lpstr>
      <vt:lpstr>Мировая религия:</vt:lpstr>
      <vt:lpstr>Мухаммад-основатель ислама.</vt:lpstr>
      <vt:lpstr>Посланник Аллаха.</vt:lpstr>
      <vt:lpstr>Исла́м (араб. إسلام‎ — монотеистическая мировая религия. Слово «ислам» переводится как «покорность», «подчинение» (законам Аллаха). </vt:lpstr>
      <vt:lpstr>Традиции ислама</vt:lpstr>
      <vt:lpstr>Хиджаб Запрещено!!! </vt:lpstr>
      <vt:lpstr>Джихад:</vt:lpstr>
      <vt:lpstr>КОРАН</vt:lpstr>
      <vt:lpstr>Мечеть.</vt:lpstr>
      <vt:lpstr>Слайд 11</vt:lpstr>
      <vt:lpstr>Различные течения в исламе</vt:lpstr>
      <vt:lpstr>Мусульманские праздники: </vt:lpstr>
      <vt:lpstr>Слайд 14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Религия: Ислам Традиции и обычаи веры</dc:title>
  <dc:creator>1</dc:creator>
  <cp:lastModifiedBy>XP GAME 2009</cp:lastModifiedBy>
  <cp:revision>10</cp:revision>
  <dcterms:created xsi:type="dcterms:W3CDTF">2008-11-30T04:08:11Z</dcterms:created>
  <dcterms:modified xsi:type="dcterms:W3CDTF">2012-05-18T21:47:37Z</dcterms:modified>
</cp:coreProperties>
</file>