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5" autoAdjust="0"/>
    <p:restoredTop sz="94660"/>
  </p:normalViewPr>
  <p:slideViewPr>
    <p:cSldViewPr>
      <p:cViewPr varScale="1">
        <p:scale>
          <a:sx n="69" d="100"/>
          <a:sy n="69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A9725-44F2-4EC3-BE0C-F3683593E2B7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77547-70BC-4DC0-8A13-6196D29AE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752600"/>
            <a:ext cx="79752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Контрольная работа.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 линейным уравнений.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5368" y="6273225"/>
            <a:ext cx="64786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Составитель: Антон Удовенко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3958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Решение№7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7563" y="2967335"/>
            <a:ext cx="456887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1.3у-0.8у=11+4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0.5у=15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У=30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52686" y="6211669"/>
            <a:ext cx="269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0"/>
            <a:ext cx="4304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Решение№8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28800" y="1981200"/>
            <a:ext cx="580158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2у-10+3у=10у+20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2у+3у-10у=10+20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-5у=30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У=-6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15202" y="6211669"/>
            <a:ext cx="2628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0"/>
            <a:ext cx="30844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Примеры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143000"/>
            <a:ext cx="783579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9)8у-(2у+4)=2(3у-2)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sldjump"/>
              </a:rPr>
              <a:t>решение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2098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10)(3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+4)-(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-3)=14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решение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048000"/>
            <a:ext cx="6195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11)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t-2(t-7)=8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решение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114800"/>
            <a:ext cx="7736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12)8у-(2у+4)=2(3у-2)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решение</a:t>
            </a:r>
            <a:endParaRPr lang="en-US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029200"/>
            <a:ext cx="6357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13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 3(х-5)=2.5+5 </a:t>
            </a:r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6" action="ppaction://hlinksldjump"/>
              </a:rPr>
              <a:t>решение</a:t>
            </a:r>
            <a:endParaRPr lang="en-US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0"/>
            <a:ext cx="39584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Решение№9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90800" y="2362200"/>
            <a:ext cx="436690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8у-2-4=6у-4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8у-2у-6у=4-4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0у=0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У=</a:t>
            </a:r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88520" y="6273225"/>
            <a:ext cx="2455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0"/>
            <a:ext cx="4382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решение№10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83128" y="2967335"/>
            <a:ext cx="417774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+4-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-3=14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=10</a:t>
            </a:r>
          </a:p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=5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88520" y="6273225"/>
            <a:ext cx="2455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0"/>
            <a:ext cx="450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Решение№11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5858" y="1828800"/>
            <a:ext cx="403052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t+14=8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0t=-14+8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0t=6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Решения нет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15202" y="6211669"/>
            <a:ext cx="2628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Решение№12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1981200"/>
            <a:ext cx="390523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8у-2у-4=6у-4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0у=0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У=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52686" y="6211669"/>
            <a:ext cx="269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Решение№13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43200" y="1447800"/>
            <a:ext cx="401103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3х-15=2.5х+5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0.5х=20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Х=20:0.5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Х=40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61361" y="6088559"/>
            <a:ext cx="30826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8197" y="0"/>
            <a:ext cx="27622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Примеры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752600"/>
            <a:ext cx="6486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14) 2у-2(у-8)=7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2" action="ppaction://hlinksldjump"/>
              </a:rPr>
              <a:t>решение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971800"/>
            <a:ext cx="7752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15)5х-(х-6)= 2(2х+3)</a:t>
            </a: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hlinkClick r:id="rId3" action="ppaction://hlinksldjump"/>
              </a:rPr>
              <a:t>решение</a:t>
            </a:r>
            <a:endParaRPr lang="ru-RU" sz="54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962400"/>
            <a:ext cx="9528570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16)5(х+3)-4(3-2х)+3(4-5)=2(4х-5)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4" action="ppaction://hlinksldjump"/>
              </a:rPr>
              <a:t>решение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181600"/>
            <a:ext cx="8191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17)2(3х-4)+5=7-3(2-х)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5" action="ppaction://hlinksldjump"/>
              </a:rPr>
              <a:t>решение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0"/>
            <a:ext cx="4537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Решение№ 14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6495" y="2967335"/>
            <a:ext cx="44110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2у-2у-16=7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0х=23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Решения нет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61361" y="6088559"/>
            <a:ext cx="30826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9977" y="0"/>
            <a:ext cx="3129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Примеры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86562" y="2057400"/>
            <a:ext cx="6906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1) 34 + 36х *2-45=8х*9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62800" y="23622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2" action="ppaction://hlinksldjump"/>
              </a:rPr>
              <a:t>Решение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0" y="31242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х+4х+3=х+х+6    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Решение: 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78548" y="4267200"/>
            <a:ext cx="922254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3) 2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/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7х = 2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Решение: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5626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4) 1.3у-11=0.8у+у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action="ppaction://hlinksldjump"/>
              </a:rPr>
              <a:t>Решение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Решение№15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1905000"/>
            <a:ext cx="378661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5х-х+6=4х+6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0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х=0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Х=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52686" y="6211669"/>
            <a:ext cx="269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057400"/>
            <a:ext cx="789831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5х+15-12-8х+12-15х=8х-10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10х=25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Х=24:10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Х=2.4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2265" y="0"/>
            <a:ext cx="45047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Решение№16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89051" y="6150114"/>
            <a:ext cx="28549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0"/>
            <a:ext cx="43736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Решение№17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47064" y="2967335"/>
            <a:ext cx="4249881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6х-8+5=7-6-3х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19х=10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Х=10:9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Х=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53000" y="5410200"/>
            <a:ext cx="5357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6800" y="5943600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953000" y="5943600"/>
            <a:ext cx="5334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061361" y="6088559"/>
            <a:ext cx="30826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0400" y="0"/>
            <a:ext cx="3018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примеры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4478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18)х+368+90х=5(5+8х)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решение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590800"/>
            <a:ext cx="5548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19)3х+6х+3=х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решение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810000"/>
            <a:ext cx="6465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20)х+(-6)=-17.2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решение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80123" y="3048000"/>
            <a:ext cx="567495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х+135+90х=25+40х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131х=393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Х=3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67000" y="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Решение№18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35209" y="6027003"/>
            <a:ext cx="33087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: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Решение№19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97025" y="2967335"/>
            <a:ext cx="21499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10х=-3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Х=-0.3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52686" y="6211669"/>
            <a:ext cx="269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533400"/>
            <a:ext cx="430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Решение№20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97828" y="2967335"/>
            <a:ext cx="21483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Х=11.2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12107" y="6150114"/>
            <a:ext cx="2931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52418" y="0"/>
            <a:ext cx="411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№1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1905000"/>
            <a:ext cx="452880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34+72х-45=72х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-72+72 =34+45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0х=11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Нет решения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38385" y="5934670"/>
            <a:ext cx="3773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3200" y="0"/>
            <a:ext cx="3678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Решение №2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1676400"/>
            <a:ext cx="423064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+4х+3=х+х+6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5х+3=2х+6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3х=9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х=3:9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Х=3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15000" y="6088559"/>
            <a:ext cx="3429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411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 №3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45543" y="2967335"/>
            <a:ext cx="24529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Х=2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/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7:2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Х=-7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69991" y="6088559"/>
            <a:ext cx="31740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7000" y="0"/>
            <a:ext cx="4310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 №4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1524000"/>
            <a:ext cx="378821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13у-0.8у=15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0.5у=15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У=15:0.5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У=0.3</a:t>
            </a:r>
          </a:p>
          <a:p>
            <a:pPr algn="ctr"/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52686" y="6211669"/>
            <a:ext cx="269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Следушие:</a:t>
            </a:r>
            <a:endParaRPr lang="en-US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71600"/>
            <a:ext cx="7677102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5) 49х-((5х-6)-(11-8х))=32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Решение: </a:t>
            </a:r>
            <a:endParaRPr lang="en-U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0"/>
            <a:ext cx="3084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Примеры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95600"/>
            <a:ext cx="6377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6) 4(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х+4)=5(х-2) </a:t>
            </a:r>
            <a:r>
              <a:rPr lang="ru-RU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 action="ppaction://hlinksldjump"/>
              </a:rPr>
              <a:t>решение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:</a:t>
            </a:r>
            <a:endParaRPr lang="en-US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962400"/>
            <a:ext cx="6171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7)1.3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у-11=0.8+4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4" action="ppaction://hlinksldjump"/>
              </a:rPr>
              <a:t>решение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" y="5105400"/>
            <a:ext cx="7675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8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) 2(у-5)+3у=5(2у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+4) </a:t>
            </a:r>
            <a:r>
              <a:rPr lang="ru-RU" sz="2800" b="1" dirty="0" smtClean="0">
                <a:ln/>
                <a:solidFill>
                  <a:schemeClr val="accent3"/>
                </a:solidFill>
                <a:hlinkClick r:id="rId5" action="ppaction://hlinksldjump"/>
              </a:rPr>
              <a:t>решение</a:t>
            </a:r>
            <a:endParaRPr lang="ru-RU" sz="28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0"/>
            <a:ext cx="3387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 №5</a:t>
            </a:r>
            <a:endParaRPr 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371600"/>
            <a:ext cx="659347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49 +(5х-6)+(11-8х)=32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49+5х-6+11-8х=32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3х=-12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Х=-22:3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Х=22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/3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12107" y="6150114"/>
            <a:ext cx="2931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0"/>
            <a:ext cx="36786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Решение №6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34187" y="2967335"/>
            <a:ext cx="347563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4х+8=5х-10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-х=-18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Х=18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12107" y="6150114"/>
            <a:ext cx="29318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hlinkClick r:id="rId2" action="ppaction://hlinksldjump"/>
              </a:rPr>
              <a:t>Следушие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:</a:t>
            </a:r>
            <a:endParaRPr lang="en-US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355</Words>
  <Application>Microsoft Office PowerPoint</Application>
  <PresentationFormat>Экран (4:3)</PresentationFormat>
  <Paragraphs>141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K218ic</cp:lastModifiedBy>
  <cp:revision>37</cp:revision>
  <dcterms:created xsi:type="dcterms:W3CDTF">2006-08-16T00:00:00Z</dcterms:created>
  <dcterms:modified xsi:type="dcterms:W3CDTF">2012-11-14T10:31:14Z</dcterms:modified>
</cp:coreProperties>
</file>