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6" autoAdjust="0"/>
    <p:restoredTop sz="94737" autoAdjust="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2BA8D-B600-454B-9753-4DD407DB0B4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E6F4D-1501-4172-BA5F-ED5D962B0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79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9293A-CDF5-4135-BF2B-F7CF95C64DFE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EDD5-EA4A-4431-B71B-0F41F94BB1B6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DE1D-0B04-4A35-B02A-2587734CEE84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7BD4-7576-4716-A616-B82AA2A9A2FD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50D9-1B87-459A-92CD-8B089160486E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20A2-84BC-4553-A264-F8EF4BD03492}" type="datetime1">
              <a:rPr lang="ru-RU" smtClean="0"/>
              <a:t>05.11.2012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9889-87C3-4ADC-826F-02B2A8BE7DA9}" type="datetime1">
              <a:rPr lang="ru-RU" smtClean="0"/>
              <a:t>05.11.2012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8145-D897-4997-A083-08037C12C57D}" type="datetime1">
              <a:rPr lang="ru-RU" smtClean="0"/>
              <a:t>05.11.2012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3FED-9E04-4B45-8912-09895A3A1E2C}" type="datetime1">
              <a:rPr lang="ru-RU" smtClean="0"/>
              <a:t>05.11.2012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B41E-44FF-45EF-B73D-59928698027E}" type="datetime1">
              <a:rPr lang="ru-RU" smtClean="0"/>
              <a:t>05.11.2012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190A-E176-4507-B0E7-7956E7D3663F}" type="datetime1">
              <a:rPr lang="ru-RU" smtClean="0"/>
              <a:t>05.11.2012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CC4A207-E2EE-48CA-B659-E063F707A60F}" type="datetime1">
              <a:rPr lang="ru-RU" smtClean="0"/>
              <a:t>05.11.2012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3633"/>
            <a:ext cx="8784976" cy="25202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Презентация к уроку рисования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«ОДУВАНЧИКИ»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(для 3 класса)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5472608" cy="4104456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4046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848872" cy="1944216"/>
          </a:xfrm>
        </p:spPr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Какая знакомая летняя картина: зеленая лужайка и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море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одуванчиков, ярко-желтых и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воздушно-белых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Пейзаж так и просится на лист бумаги. </a:t>
            </a:r>
            <a:r>
              <a:rPr lang="ru-RU" sz="20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Тебе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понадобятся акварель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мелки (масляные или восковые), плотная бумага, соль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04864"/>
            <a:ext cx="3384376" cy="4457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754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416824" cy="1123527"/>
          </a:xfrm>
        </p:spPr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рисования используй плотную бумагу, лучше акварельную. Масляными или восковыми мелками нарисуй стебельки и листья.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88840"/>
            <a:ext cx="6183152" cy="4436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662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1296144"/>
          </a:xfrm>
        </p:spPr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Нарисуй несколько желтых одуванчиков и сделай наброски белых. Для стебельков можно использовать красный цвет.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88840"/>
            <a:ext cx="6046926" cy="4440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376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мокрую кисть набери побольше акварели и раскрась фон зеленым цветом.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3"/>
            <a:ext cx="6264696" cy="4494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972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кисть была достаточно мокрой, то акварель не покроет линии, нарисованные мелком.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616" y="1844824"/>
            <a:ext cx="6222294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607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Быстро, пока краска еще влажная, посыпь шапки белых одуванчиков крупной солью, которая впитает в себя краску и оставит белый след.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33843"/>
            <a:ext cx="6480720" cy="4649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391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Когда краска подсохнет, при помощи тонкой кисточки нарисуй белой гуашью несколько зонтиков или тычинок одуванчика.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986875" cy="4295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72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764704"/>
            <a:ext cx="7416824" cy="496855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Презентацию для урока рисования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3 классе выполнила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учитель начальных классов 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СОШ № 276 города Москвы 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Колегаева Ольга Владимировна.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презентации использованы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 сайта</a:t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://allforchildren.ru/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999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61</TotalTime>
  <Words>160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Презентация к уроку рисования «ОДУВАНЧИКИ»  (для 3 класса)</vt:lpstr>
      <vt:lpstr>Какая знакомая летняя картина: зеленая лужайка и море одуванчиков, ярко-желтых и воздушно-белых. Пейзаж так и просится на лист бумаги.  Тебе понадобятся акварель, мелки (масляные или восковые), плотная бумага, соль</vt:lpstr>
      <vt:lpstr>Для рисования используй плотную бумагу, лучше акварельную. Масляными или восковыми мелками нарисуй стебельки и листья.</vt:lpstr>
      <vt:lpstr>Нарисуй несколько желтых одуванчиков и сделай наброски белых. Для стебельков можно использовать красный цвет.</vt:lpstr>
      <vt:lpstr>На мокрую кисть набери побольше акварели и раскрась фон зеленым цветом.</vt:lpstr>
      <vt:lpstr>Если кисть была достаточно мокрой, то акварель не покроет линии, нарисованные мелком.</vt:lpstr>
      <vt:lpstr>Быстро, пока краска еще влажная, посыпь шапки белых одуванчиков крупной солью, которая впитает в себя краску и оставит белый след.</vt:lpstr>
      <vt:lpstr>Когда краска подсохнет, при помощи тонкой кисточки нарисуй белой гуашью несколько зонтиков или тычинок одуванчика.</vt:lpstr>
      <vt:lpstr>Презентацию для урока рисования в 3 классе выполнила учитель начальных классов  ГБОУ СОШ № 276 города Москвы  Колегаева Ольга Владимировна.    Для презентации использованы материалы сайта http://allforchildren.ru/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Какая знакомая летняя картина: зеленая лужайка и мере одуванчиков, ярко-желтых и возлушно-белых. Пейзаж так и просится на лист бумаги. Чтобы нарисовать его, тебе понадобятся краски, мелки и немного соли. Тебе понадобятся  акварель, мелки (масляные или восковые), плотная бумага, соль</dc:title>
  <dc:creator>Ольга</dc:creator>
  <cp:lastModifiedBy>Ольга</cp:lastModifiedBy>
  <cp:revision>17</cp:revision>
  <dcterms:created xsi:type="dcterms:W3CDTF">2012-11-04T09:26:57Z</dcterms:created>
  <dcterms:modified xsi:type="dcterms:W3CDTF">2012-11-05T07:07:16Z</dcterms:modified>
</cp:coreProperties>
</file>