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660066"/>
    <a:srgbClr val="0000CC"/>
    <a:srgbClr val="800080"/>
    <a:srgbClr val="990099"/>
    <a:srgbClr val="FFFFFF"/>
    <a:srgbClr val="FF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E4A0-5AAC-4D4A-AFF1-57884DC38DA4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52EA-CF19-4251-B56D-FA0E419B3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44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E4A0-5AAC-4D4A-AFF1-57884DC38DA4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52EA-CF19-4251-B56D-FA0E419B3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7060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E4A0-5AAC-4D4A-AFF1-57884DC38DA4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52EA-CF19-4251-B56D-FA0E419B3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345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E4A0-5AAC-4D4A-AFF1-57884DC38DA4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52EA-CF19-4251-B56D-FA0E419B3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93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E4A0-5AAC-4D4A-AFF1-57884DC38DA4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52EA-CF19-4251-B56D-FA0E419B3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288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E4A0-5AAC-4D4A-AFF1-57884DC38DA4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52EA-CF19-4251-B56D-FA0E419B3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47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E4A0-5AAC-4D4A-AFF1-57884DC38DA4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52EA-CF19-4251-B56D-FA0E419B3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560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E4A0-5AAC-4D4A-AFF1-57884DC38DA4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52EA-CF19-4251-B56D-FA0E419B3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68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E4A0-5AAC-4D4A-AFF1-57884DC38DA4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52EA-CF19-4251-B56D-FA0E419B3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27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E4A0-5AAC-4D4A-AFF1-57884DC38DA4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52EA-CF19-4251-B56D-FA0E419B3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0601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2E4A0-5AAC-4D4A-AFF1-57884DC38DA4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B52EA-CF19-4251-B56D-FA0E419B3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438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2E4A0-5AAC-4D4A-AFF1-57884DC38DA4}" type="datetimeFigureOut">
              <a:rPr lang="ru-RU" smtClean="0"/>
              <a:t>29.10.2012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3B52EA-CF19-4251-B56D-FA0E419B3C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462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</p:spPr>
        <p:txBody>
          <a:bodyPr/>
          <a:lstStyle/>
          <a:p>
            <a:r>
              <a:rPr lang="ru-RU" sz="1600" b="1" dirty="0">
                <a:solidFill>
                  <a:srgbClr val="660066"/>
                </a:solidFill>
              </a:rPr>
              <a:t>Муниципальное  бюджетное  образовательное  учреждение  </a:t>
            </a:r>
            <a:br>
              <a:rPr lang="ru-RU" sz="1600" b="1" dirty="0">
                <a:solidFill>
                  <a:srgbClr val="660066"/>
                </a:solidFill>
              </a:rPr>
            </a:br>
            <a:r>
              <a:rPr lang="ru-RU" sz="1600" b="1" dirty="0">
                <a:solidFill>
                  <a:srgbClr val="660066"/>
                </a:solidFill>
              </a:rPr>
              <a:t>дополнительного  образования  детей  </a:t>
            </a:r>
            <a:br>
              <a:rPr lang="ru-RU" sz="1600" b="1" dirty="0">
                <a:solidFill>
                  <a:srgbClr val="660066"/>
                </a:solidFill>
              </a:rPr>
            </a:br>
            <a:r>
              <a:rPr lang="ru-RU" sz="1600" b="1" dirty="0">
                <a:solidFill>
                  <a:srgbClr val="660066"/>
                </a:solidFill>
              </a:rPr>
              <a:t>«Детский  этнокультурно – образовательный  центр  «Лылынг  союм»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1600200"/>
            <a:ext cx="4186808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Бушуева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Надежда 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rgbClr val="000099"/>
                </a:solidFill>
              </a:rPr>
              <a:t>Константиновна,</a:t>
            </a:r>
          </a:p>
          <a:p>
            <a:pPr marL="0" indent="0" algn="ctr">
              <a:buNone/>
            </a:pPr>
            <a:r>
              <a:rPr lang="ru-RU" sz="3200" b="1" dirty="0">
                <a:solidFill>
                  <a:srgbClr val="000099"/>
                </a:solidFill>
              </a:rPr>
              <a:t>п</a:t>
            </a:r>
            <a:r>
              <a:rPr lang="ru-RU" sz="3200" b="1" dirty="0" smtClean="0">
                <a:solidFill>
                  <a:srgbClr val="000099"/>
                </a:solidFill>
              </a:rPr>
              <a:t>едагог  дополнительного  образования</a:t>
            </a:r>
            <a:endParaRPr lang="ru-RU" sz="3200" b="1" dirty="0">
              <a:solidFill>
                <a:srgbClr val="000099"/>
              </a:solidFill>
            </a:endParaRPr>
          </a:p>
        </p:txBody>
      </p:sp>
      <p:pic>
        <p:nvPicPr>
          <p:cNvPr id="3074" name="Picture 2" descr="C:\Documents and Settings\NEMEZIS\Рабочий стол\Мои документы\Конкурсы, гранты\Сердце отдаю детям\Фото Бушуево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528392" cy="529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3736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11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Муниципальное  бюджетное  образовательное  учреждение   дополнительного  образования  детей   «Детский  этнокультурно – образовательный  центр  «Лылынг  союм»</vt:lpstr>
    </vt:vector>
  </TitlesOfParts>
  <Company>AMBRELLA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Лылынг союм</dc:creator>
  <cp:lastModifiedBy>Лылынг союм</cp:lastModifiedBy>
  <cp:revision>4</cp:revision>
  <dcterms:created xsi:type="dcterms:W3CDTF">2012-10-26T04:43:01Z</dcterms:created>
  <dcterms:modified xsi:type="dcterms:W3CDTF">2012-10-29T07:19:11Z</dcterms:modified>
</cp:coreProperties>
</file>