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61" r:id="rId4"/>
    <p:sldId id="262" r:id="rId5"/>
    <p:sldId id="263" r:id="rId6"/>
    <p:sldId id="264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</a:t>
            </a:r>
            <a:r>
              <a:rPr lang="en-US" dirty="0" err="1" smtClean="0"/>
              <a:t>herry</a:t>
            </a:r>
            <a:r>
              <a:rPr lang="en-US" dirty="0" smtClean="0"/>
              <a:t> </a:t>
            </a:r>
            <a:r>
              <a:rPr lang="en-US" dirty="0" smtClean="0"/>
              <a:t>blossoms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presentation was </a:t>
            </a:r>
            <a:r>
              <a:rPr lang="en-US" dirty="0" smtClean="0"/>
              <a:t>prepared</a:t>
            </a:r>
            <a:r>
              <a:rPr lang="ru-RU" dirty="0" smtClean="0"/>
              <a:t> </a:t>
            </a:r>
            <a:r>
              <a:rPr lang="en-US" dirty="0" err="1" smtClean="0"/>
              <a:t>Kamenskaya</a:t>
            </a:r>
            <a:r>
              <a:rPr lang="en-US" dirty="0" smtClean="0"/>
              <a:t> </a:t>
            </a:r>
            <a:r>
              <a:rPr lang="en-US" dirty="0" err="1" smtClean="0"/>
              <a:t>Alina</a:t>
            </a:r>
            <a:r>
              <a:rPr lang="en-US" dirty="0" smtClean="0"/>
              <a:t> 6 "B" class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4357718" cy="1362075"/>
          </a:xfrm>
        </p:spPr>
        <p:txBody>
          <a:bodyPr/>
          <a:lstStyle/>
          <a:p>
            <a:r>
              <a:rPr lang="en-US" dirty="0" smtClean="0"/>
              <a:t>Sakura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4167206"/>
          </a:xfrm>
        </p:spPr>
        <p:txBody>
          <a:bodyPr>
            <a:normAutofit/>
          </a:bodyPr>
          <a:lstStyle/>
          <a:p>
            <a:r>
              <a:rPr lang="en-US" dirty="0" smtClean="0"/>
              <a:t>Sakura - a Japanese name for ornamental tree belonging to the species "Cherry", which, unlike cherries, no fruit. Today, there are sixteen kinds and 400 varieties of this tree. The best-known brand name can </a:t>
            </a:r>
            <a:r>
              <a:rPr lang="en-US" dirty="0" err="1" smtClean="0"/>
              <a:t>someyoshino</a:t>
            </a:r>
            <a:r>
              <a:rPr lang="en-US" dirty="0" smtClean="0"/>
              <a:t> that blooms with white </a:t>
            </a:r>
            <a:r>
              <a:rPr lang="en-US" dirty="0" err="1" smtClean="0"/>
              <a:t>flowersand</a:t>
            </a:r>
            <a:r>
              <a:rPr lang="en-US" dirty="0" smtClean="0"/>
              <a:t> a weeping </a:t>
            </a:r>
            <a:r>
              <a:rPr lang="en-US" dirty="0" err="1" smtClean="0"/>
              <a:t>sakura</a:t>
            </a:r>
            <a:r>
              <a:rPr lang="en-US" dirty="0" smtClean="0"/>
              <a:t> (</a:t>
            </a:r>
            <a:r>
              <a:rPr lang="en-US" dirty="0" err="1" smtClean="0"/>
              <a:t>sidarezakura</a:t>
            </a:r>
            <a:r>
              <a:rPr lang="en-US" dirty="0" smtClean="0"/>
              <a:t>), which bloom pink flowers. It is believed that the most beautiful cherry blossoms in the gardens of the ancient cities of Kyoto, Nara </a:t>
            </a:r>
            <a:r>
              <a:rPr lang="en-US" dirty="0" err="1" smtClean="0"/>
              <a:t>andKamakura</a:t>
            </a:r>
            <a:r>
              <a:rPr lang="en-US" dirty="0" smtClean="0"/>
              <a:t>.</a:t>
            </a:r>
            <a:r>
              <a:rPr lang="ru-RU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183034" cy="2142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1500174"/>
            <a:ext cx="3429000" cy="3703700"/>
          </a:xfrm>
          <a:solidFill>
            <a:schemeClr val="tx2">
              <a:lumMod val="25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txBody>
          <a:bodyPr>
            <a:normAutofit fontScale="92500"/>
          </a:bodyPr>
          <a:lstStyle/>
          <a:p>
            <a:r>
              <a:rPr lang="en-US" dirty="0" smtClean="0"/>
              <a:t>Sakura, the national symbol of Japan, devoted a lot of songs and poems, in which it is associated with youth and love. In Buddhism, for a brief cherry blossom is the symbol of transience and impermanence of life, as a gust of wind is enough </a:t>
            </a:r>
            <a:r>
              <a:rPr lang="en-US" dirty="0" err="1" smtClean="0"/>
              <a:t>todelicate</a:t>
            </a:r>
            <a:r>
              <a:rPr lang="en-US" dirty="0" smtClean="0"/>
              <a:t> flowers fallen to the ground, unable to dissolve. Therefore, despite the </a:t>
            </a:r>
            <a:r>
              <a:rPr lang="en-US" dirty="0" err="1" smtClean="0"/>
              <a:t>factthat</a:t>
            </a:r>
            <a:r>
              <a:rPr lang="en-US" dirty="0" smtClean="0"/>
              <a:t> Japan, as in Russia, you can order a bunch of different colors for your home or office every spring in parks, alleys, gardens and palaces near the Land of the </a:t>
            </a:r>
            <a:r>
              <a:rPr lang="en-US" dirty="0" err="1" smtClean="0"/>
              <a:t>RisingSun</a:t>
            </a:r>
            <a:r>
              <a:rPr lang="en-US" dirty="0" smtClean="0"/>
              <a:t> is going to set people to enjoy a truly wonderful and exciting spectacle - </a:t>
            </a:r>
            <a:r>
              <a:rPr lang="en-US" dirty="0" err="1" smtClean="0"/>
              <a:t>thecherry</a:t>
            </a:r>
            <a:r>
              <a:rPr lang="en-US" dirty="0" smtClean="0"/>
              <a:t> blossoms.</a:t>
            </a:r>
          </a:p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6" name="Рисунок 5" descr="Cherry_Blossom_Tattoo_by_TheTempestOfNatur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/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 descr="image-1754876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>
          <a:xfrm>
            <a:off x="663682" y="1041002"/>
            <a:ext cx="4194070" cy="4194070"/>
          </a:xfr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0_4c80_8938bdc2_XL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8138096" cy="671514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0" y="0"/>
            <a:ext cx="250316" cy="411147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аля\сакура\Washington,DC Cherry Blossoms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аля\сакура\Japan_6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аля\сакура\0_63e27_bc4765d3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428604"/>
            <a:ext cx="4891228" cy="32575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099" name="Picture 3" descr="D:\аля\сакура\1b8e1ffc06fe7f6654e4dcebc5f9a09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143248"/>
            <a:ext cx="4024314" cy="306853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blinds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22944"/>
          </a:xfrm>
        </p:spPr>
        <p:txBody>
          <a:bodyPr>
            <a:normAutofit/>
          </a:bodyPr>
          <a:lstStyle/>
          <a:p>
            <a:r>
              <a:rPr lang="ru-RU" dirty="0" smtClean="0"/>
              <a:t>Спасибо за внимание </a:t>
            </a:r>
            <a:r>
              <a:rPr lang="ru-RU" dirty="0" smtClean="0">
                <a:sym typeface="Wingdings" pitchFamily="2" charset="2"/>
              </a:rPr>
              <a:t>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 descr="D:\аля\сакура\9563457_1s158_13209923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8067149" cy="5419227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Другая 4">
      <a:dk1>
        <a:srgbClr val="DDC1E3"/>
      </a:dk1>
      <a:lt1>
        <a:srgbClr val="8F377C"/>
      </a:lt1>
      <a:dk2>
        <a:srgbClr val="BB4FA3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53</TotalTime>
  <Words>16</Words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Сherry blossoms</vt:lpstr>
      <vt:lpstr>Sakura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 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Сherry blossoms</dc:title>
  <dc:creator>Администратор</dc:creator>
  <cp:lastModifiedBy>DNA7 X86</cp:lastModifiedBy>
  <cp:revision>6</cp:revision>
  <dcterms:created xsi:type="dcterms:W3CDTF">2012-01-30T14:56:07Z</dcterms:created>
  <dcterms:modified xsi:type="dcterms:W3CDTF">2012-01-30T15:59:46Z</dcterms:modified>
</cp:coreProperties>
</file>