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5"/>
  </p:handoutMasterIdLst>
  <p:sldIdLst>
    <p:sldId id="256" r:id="rId2"/>
    <p:sldId id="270" r:id="rId3"/>
    <p:sldId id="263" r:id="rId4"/>
    <p:sldId id="257" r:id="rId5"/>
    <p:sldId id="258" r:id="rId6"/>
    <p:sldId id="262" r:id="rId7"/>
    <p:sldId id="260" r:id="rId8"/>
    <p:sldId id="264" r:id="rId9"/>
    <p:sldId id="265" r:id="rId10"/>
    <p:sldId id="267" r:id="rId11"/>
    <p:sldId id="261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76" autoAdjust="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6474A2-3415-4F3D-96BB-036CC6D499A1}" type="datetimeFigureOut">
              <a:rPr lang="ru-RU" smtClean="0"/>
              <a:t>14.11.2012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5F981C-6A02-4184-9C98-DF603330AC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8026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F7887-767C-4F9F-A1A0-C4CC77E0218C}" type="datetimeFigureOut">
              <a:rPr lang="ru-RU" smtClean="0"/>
              <a:t>14.11.2012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8323C-A29A-4C2E-8F1F-D3CE905CBF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95441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F7887-767C-4F9F-A1A0-C4CC77E0218C}" type="datetimeFigureOut">
              <a:rPr lang="ru-RU" smtClean="0"/>
              <a:t>14.11.2012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8323C-A29A-4C2E-8F1F-D3CE905CBF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5267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F7887-767C-4F9F-A1A0-C4CC77E0218C}" type="datetimeFigureOut">
              <a:rPr lang="ru-RU" smtClean="0"/>
              <a:t>14.11.2012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8323C-A29A-4C2E-8F1F-D3CE905CBF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5725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F7887-767C-4F9F-A1A0-C4CC77E0218C}" type="datetimeFigureOut">
              <a:rPr lang="ru-RU" smtClean="0"/>
              <a:t>14.11.2012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8323C-A29A-4C2E-8F1F-D3CE905CBF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149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F7887-767C-4F9F-A1A0-C4CC77E0218C}" type="datetimeFigureOut">
              <a:rPr lang="ru-RU" smtClean="0"/>
              <a:t>14.11.2012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8323C-A29A-4C2E-8F1F-D3CE905CBF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174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F7887-767C-4F9F-A1A0-C4CC77E0218C}" type="datetimeFigureOut">
              <a:rPr lang="ru-RU" smtClean="0"/>
              <a:t>14.11.2012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8323C-A29A-4C2E-8F1F-D3CE905CBF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97788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F7887-767C-4F9F-A1A0-C4CC77E0218C}" type="datetimeFigureOut">
              <a:rPr lang="ru-RU" smtClean="0"/>
              <a:t>14.11.2012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8323C-A29A-4C2E-8F1F-D3CE905CBF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1879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F7887-767C-4F9F-A1A0-C4CC77E0218C}" type="datetimeFigureOut">
              <a:rPr lang="ru-RU" smtClean="0"/>
              <a:t>14.11.2012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8323C-A29A-4C2E-8F1F-D3CE905CBF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16741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F7887-767C-4F9F-A1A0-C4CC77E0218C}" type="datetimeFigureOut">
              <a:rPr lang="ru-RU" smtClean="0"/>
              <a:t>14.11.2012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8323C-A29A-4C2E-8F1F-D3CE905CBF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27279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F7887-767C-4F9F-A1A0-C4CC77E0218C}" type="datetimeFigureOut">
              <a:rPr lang="ru-RU" smtClean="0"/>
              <a:t>14.11.2012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8323C-A29A-4C2E-8F1F-D3CE905CBF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24461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F7887-767C-4F9F-A1A0-C4CC77E0218C}" type="datetimeFigureOut">
              <a:rPr lang="ru-RU" smtClean="0"/>
              <a:t>14.11.2012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8323C-A29A-4C2E-8F1F-D3CE905CBF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1799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9F7887-767C-4F9F-A1A0-C4CC77E0218C}" type="datetimeFigureOut">
              <a:rPr lang="ru-RU" smtClean="0"/>
              <a:t>14.11.2012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E8323C-A29A-4C2E-8F1F-D3CE905CBF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186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75856" y="4365104"/>
            <a:ext cx="5112568" cy="2016224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Работа выполнена 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воспитателем ГПД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ГБОУ школы №120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Санкт – Петербурга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Степановой Мариной Владимировной</a:t>
            </a:r>
          </a:p>
          <a:p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2566115" cy="32481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259632" y="2085707"/>
            <a:ext cx="640643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Правила дорожного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вижения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90413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Трамваи прошлого века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49" y="1268760"/>
            <a:ext cx="4177877" cy="2775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1268760"/>
            <a:ext cx="4176464" cy="27399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7132819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Современный транспорт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HOME\Documents\Правила дорожного движения  картинки\images41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268760"/>
            <a:ext cx="3168352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HOME\Documents\Правила дорожного движения  картинки\images37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285528"/>
            <a:ext cx="3240360" cy="2215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861048"/>
            <a:ext cx="3452233" cy="2322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9309545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2492896"/>
            <a:ext cx="6264696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836712"/>
            <a:ext cx="4007817" cy="29024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849679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60648"/>
            <a:ext cx="3744416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60648"/>
            <a:ext cx="3848654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573016"/>
            <a:ext cx="3888432" cy="2882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1973" y="3601788"/>
            <a:ext cx="3848721" cy="2882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99450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Цели 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результате освоения данного материала учащиеся будут знать: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Свод Правил дорожного движения.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Познакомятся с понятием дорога.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Кого называют участниками дорожного движения, их обязанности.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Познакомятся с видами транспорта от первых моделей до современных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136241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Автомагистраль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HOME\Documents\Правила дорожного движения  картинки\images14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486" y="1615413"/>
            <a:ext cx="3777474" cy="3377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HOME\Documents\Правила дорожного движения  картинки\200px-High_Fiv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615413"/>
            <a:ext cx="3384376" cy="3390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798156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Дороги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8" name="Picture 4" descr="C:\Users\HOME\Documents\Правила дорожного движения  картинки\images17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6651" y="1320754"/>
            <a:ext cx="3240360" cy="2460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HOME\Documents\Правила дорожного движения  картинки\images18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320754"/>
            <a:ext cx="3240360" cy="2460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903436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Дороги 18- 19 </a:t>
            </a:r>
            <a:r>
              <a:rPr lang="ru-RU" dirty="0" err="1" smtClean="0"/>
              <a:t>в.в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HOME\Documents\Правила дорожного движения  картинки\images22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628800"/>
            <a:ext cx="3456384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HOME\Documents\Правила дорожного движения  картинки\images20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612099"/>
            <a:ext cx="3312368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HOME\Documents\Правила дорожного движения  картинки\images25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4071934"/>
            <a:ext cx="3456384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054317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Перекрёстки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HOME\Documents\Правила дорожного движения  картинки\images6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246990"/>
            <a:ext cx="4824536" cy="3478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828643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Транспорт прошлых веков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HOME\Documents\Правила дорожного движения  картинки\images29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419051"/>
            <a:ext cx="2808312" cy="2479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HOME\Documents\Правила дорожного движения  картинки\images32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491410"/>
            <a:ext cx="2520280" cy="2334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HOME\Documents\Правила дорожного движения  картинки\images38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09121" y="4139885"/>
            <a:ext cx="2952327" cy="257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763970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Троллейбусы прошлого века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2260171"/>
            <a:ext cx="3665984" cy="2948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0877776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Автобусы прошлого века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844824"/>
            <a:ext cx="4104456" cy="284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1844825"/>
            <a:ext cx="3961130" cy="28479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014505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453</TotalTime>
  <Words>78</Words>
  <Application>Microsoft Office PowerPoint</Application>
  <PresentationFormat>Экран (4:3)</PresentationFormat>
  <Paragraphs>22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Цели :</vt:lpstr>
      <vt:lpstr>Автомагистраль</vt:lpstr>
      <vt:lpstr>Дороги</vt:lpstr>
      <vt:lpstr>Дороги 18- 19 в.в</vt:lpstr>
      <vt:lpstr>Перекрёстки</vt:lpstr>
      <vt:lpstr>Транспорт прошлых веков</vt:lpstr>
      <vt:lpstr>Троллейбусы прошлого века</vt:lpstr>
      <vt:lpstr>Автобусы прошлого века</vt:lpstr>
      <vt:lpstr>Трамваи прошлого века</vt:lpstr>
      <vt:lpstr>Современный транспорт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HOME</cp:lastModifiedBy>
  <cp:revision>21</cp:revision>
  <cp:lastPrinted>2012-11-04T18:35:43Z</cp:lastPrinted>
  <dcterms:created xsi:type="dcterms:W3CDTF">2012-11-04T07:43:19Z</dcterms:created>
  <dcterms:modified xsi:type="dcterms:W3CDTF">2012-11-14T17:33:43Z</dcterms:modified>
</cp:coreProperties>
</file>