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56" r:id="rId3"/>
    <p:sldId id="258" r:id="rId4"/>
    <p:sldId id="257" r:id="rId5"/>
    <p:sldId id="278" r:id="rId6"/>
    <p:sldId id="259" r:id="rId7"/>
    <p:sldId id="276" r:id="rId8"/>
    <p:sldId id="279" r:id="rId9"/>
    <p:sldId id="272" r:id="rId10"/>
    <p:sldId id="271" r:id="rId11"/>
    <p:sldId id="273" r:id="rId12"/>
    <p:sldId id="274" r:id="rId13"/>
    <p:sldId id="275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B084-8AE7-4C53-8468-EA709679B67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1C476F-773C-4E72-9543-89842AB35C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B084-8AE7-4C53-8468-EA709679B67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476F-773C-4E72-9543-89842AB35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B084-8AE7-4C53-8468-EA709679B67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1C476F-773C-4E72-9543-89842AB35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B084-8AE7-4C53-8468-EA709679B67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1C476F-773C-4E72-9543-89842AB35C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B084-8AE7-4C53-8468-EA709679B67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1C476F-773C-4E72-9543-89842AB35C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B084-8AE7-4C53-8468-EA709679B67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1C476F-773C-4E72-9543-89842AB35C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B084-8AE7-4C53-8468-EA709679B67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1C476F-773C-4E72-9543-89842AB35C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B084-8AE7-4C53-8468-EA709679B67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1C476F-773C-4E72-9543-89842AB35C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B084-8AE7-4C53-8468-EA709679B67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1C476F-773C-4E72-9543-89842AB35C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B084-8AE7-4C53-8468-EA709679B67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1C476F-773C-4E72-9543-89842AB35C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0B084-8AE7-4C53-8468-EA709679B67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1C476F-773C-4E72-9543-89842AB35C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E730B084-8AE7-4C53-8468-EA709679B67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81C476F-773C-4E72-9543-89842AB35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92696"/>
            <a:ext cx="7543800" cy="2152650"/>
          </a:xfrm>
        </p:spPr>
        <p:txBody>
          <a:bodyPr/>
          <a:lstStyle/>
          <a:p>
            <a:pPr algn="ctr"/>
            <a:r>
              <a:rPr lang="ru-RU" sz="6600" b="1" dirty="0" smtClean="0"/>
              <a:t>Их именами названы улицы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val="77407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857232"/>
            <a:ext cx="6143668" cy="5085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500826" y="1887012"/>
            <a:ext cx="2500298" cy="304698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1"/>
                </a:solidFill>
                <a:latin typeface="Arial" pitchFamily="34" charset="0"/>
              </a:rPr>
              <a:t>Среди других зданий выделяется чешуйчатый купол цирка. В 1947 году он принял первых гостей.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1196752"/>
            <a:ext cx="3240360" cy="4594448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2800" dirty="0"/>
              <a:t>Рядом с цирковой площадью, на 1 этаже одного из трех домов, построенных по индивидуальному проекту, разместился музей изобразительного искусства.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5004048" y="1844824"/>
            <a:ext cx="3225552" cy="24985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916832"/>
            <a:ext cx="3600400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72066" y="2928934"/>
            <a:ext cx="3643338" cy="156966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На площади перед Администрацией г. Новокузнецка построен фонтан. </a:t>
            </a:r>
            <a:endParaRPr lang="ru-RU" sz="2400" dirty="0"/>
          </a:p>
        </p:txBody>
      </p:sp>
      <p:pic>
        <p:nvPicPr>
          <p:cNvPr id="3" name="Рисунок 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57166"/>
            <a:ext cx="4643450" cy="6143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Documents and Settings\No name\Рабочий стол\2007_08_08_22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5143504" cy="6848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643570" y="1643050"/>
            <a:ext cx="3071818" cy="415498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На углу ул. Кирова и Октябрьского проспекта в 1972 г. был установлен мемориал "50 лет СССР". Его также называют "Каменный цветок" и "Цветок Дружбы народов". Архитектор – </a:t>
            </a:r>
          </a:p>
          <a:p>
            <a:pPr algn="ctr"/>
            <a:r>
              <a:rPr lang="ru-RU" sz="2400" dirty="0" smtClean="0"/>
              <a:t>А.И. </a:t>
            </a:r>
            <a:r>
              <a:rPr lang="ru-RU" sz="2400" dirty="0" err="1" smtClean="0"/>
              <a:t>Выпов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No name\Рабочий стол\Ул._Кирова_00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267744" y="448236"/>
            <a:ext cx="5184576" cy="707886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</a:rPr>
              <a:t>Наша </a:t>
            </a:r>
            <a:r>
              <a:rPr lang="ru-RU" sz="2000" dirty="0">
                <a:solidFill>
                  <a:schemeClr val="tx1"/>
                </a:solidFill>
                <a:latin typeface="Arial" pitchFamily="34" charset="0"/>
              </a:rPr>
              <a:t>экскурсия 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</a:rPr>
              <a:t>завершена.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</a:rPr>
              <a:t> Спасибо за внимание!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4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No name\Рабочий стол\Ул._Кирова_0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30" y="0"/>
            <a:ext cx="914493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571535" y="692696"/>
            <a:ext cx="4342664" cy="255454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Мы отправляемся на улицу Кирова, главную магистраль Новокузнецка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No name\Рабочий стол\4912_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944" y="0"/>
            <a:ext cx="507605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314"/>
            <a:ext cx="3857652" cy="6643686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400" dirty="0"/>
              <a:t>Центральная улица города </a:t>
            </a:r>
            <a:r>
              <a:rPr lang="ru-RU" sz="2400" dirty="0" smtClean="0"/>
              <a:t>Новокузнецка. Начала </a:t>
            </a:r>
            <a:r>
              <a:rPr lang="ru-RU" sz="2400" dirty="0"/>
              <a:t>функционировать в </a:t>
            </a:r>
            <a:r>
              <a:rPr lang="ru-RU" sz="2400" dirty="0" smtClean="0"/>
              <a:t>1939 году... Тогда на ней было всего несколько домов и название она не имела, просто улица №33. В </a:t>
            </a:r>
            <a:r>
              <a:rPr lang="ru-RU" sz="2400" dirty="0"/>
              <a:t>1982 году на смотре архитектурных достижений его авторам была присуждена премия </a:t>
            </a:r>
            <a:r>
              <a:rPr lang="ru-RU" sz="2400" dirty="0" err="1"/>
              <a:t>Госгражданстроя</a:t>
            </a:r>
            <a:r>
              <a:rPr lang="ru-RU" sz="2400" dirty="0"/>
              <a:t>. 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No name\Рабочий стол\280px-Sergei_Kiro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1000108"/>
            <a:ext cx="3463224" cy="4948602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27 января 1953 г. решением президиума Сталинского горсовета улица получила имя революционера,  соратника В.И. Ленина С.М. Кирова. </a:t>
            </a:r>
            <a:endParaRPr lang="ru-RU" sz="3200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692696"/>
            <a:ext cx="3794760" cy="5760640"/>
          </a:xfrm>
        </p:spPr>
        <p:txBody>
          <a:bodyPr/>
          <a:lstStyle/>
          <a:p>
            <a:r>
              <a:rPr lang="ru-RU" sz="1400" dirty="0" smtClean="0"/>
              <a:t>Не случайно,  главная улица города названа именем Сергея </a:t>
            </a:r>
            <a:r>
              <a:rPr lang="ru-RU" sz="1400" dirty="0" err="1"/>
              <a:t>Мироновича</a:t>
            </a:r>
            <a:r>
              <a:rPr lang="ru-RU" sz="1400" dirty="0"/>
              <a:t> Кирова. Многие годы его жизни связаны с Сибирью.</a:t>
            </a:r>
            <a:br>
              <a:rPr lang="ru-RU" sz="1400" dirty="0"/>
            </a:br>
            <a:r>
              <a:rPr lang="ru-RU" sz="1400" dirty="0"/>
              <a:t>Киров - партийный псевдоним, настоящая фамилия Сергея </a:t>
            </a:r>
            <a:r>
              <a:rPr lang="ru-RU" sz="1400" dirty="0" err="1"/>
              <a:t>Мироновича</a:t>
            </a:r>
            <a:r>
              <a:rPr lang="ru-RU" sz="1400" dirty="0"/>
              <a:t> - </a:t>
            </a:r>
            <a:r>
              <a:rPr lang="ru-RU" sz="1400" dirty="0" err="1"/>
              <a:t>Костриков</a:t>
            </a:r>
            <a:r>
              <a:rPr lang="ru-RU" sz="1400" dirty="0"/>
              <a:t>. Родился 15 (27) марта 1886 года в </a:t>
            </a:r>
            <a:r>
              <a:rPr lang="ru-RU" sz="1400" dirty="0" smtClean="0"/>
              <a:t>Уржуме в мещанской семье. Рано лишившись родителей, был помещен в приют. В июне 1905 года Сергей </a:t>
            </a:r>
            <a:r>
              <a:rPr lang="ru-RU" sz="1400" dirty="0" err="1" smtClean="0"/>
              <a:t>Миронович</a:t>
            </a:r>
            <a:r>
              <a:rPr lang="ru-RU" sz="1400" dirty="0" smtClean="0"/>
              <a:t> Киров, будучи членом Томского комитета РСДРП, приехал в Тайгу вместе со своими боевыми товарищами - И.В. Писаревым и М. А. Поповым.</a:t>
            </a:r>
            <a:br>
              <a:rPr lang="ru-RU" sz="1400" dirty="0" smtClean="0"/>
            </a:br>
            <a:r>
              <a:rPr lang="ru-RU" sz="1400" dirty="0" smtClean="0"/>
              <a:t>Под руководством Кирова проводились митинги, распространялись листовки.</a:t>
            </a:r>
            <a:br>
              <a:rPr lang="ru-RU" sz="1400" dirty="0" smtClean="0"/>
            </a:br>
            <a:r>
              <a:rPr lang="ru-RU" sz="1400" dirty="0" smtClean="0"/>
              <a:t>"</a:t>
            </a:r>
            <a:r>
              <a:rPr lang="ru-RU" sz="1400" dirty="0"/>
              <a:t>Отсюда, - писал он в своей автобиографии, - начинается революционная работа, ставшая профессиональной".</a:t>
            </a:r>
            <a:br>
              <a:rPr lang="ru-RU" sz="1400" dirty="0"/>
            </a:br>
            <a:r>
              <a:rPr lang="ru-RU" sz="1400" dirty="0" err="1"/>
              <a:t>Кузбассовцы</a:t>
            </a:r>
            <a:r>
              <a:rPr lang="ru-RU" sz="1400" dirty="0"/>
              <a:t> гордятся тем, что первые большевистские организации в жаркие дни первой русской революции создавались под руководством выдающегося большевика-ленинца </a:t>
            </a:r>
            <a:r>
              <a:rPr lang="ru-RU" sz="1400" dirty="0" err="1"/>
              <a:t>С.М.Кирова</a:t>
            </a:r>
            <a:r>
              <a:rPr lang="ru-RU" sz="1400" dirty="0"/>
              <a:t>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5152796" y="3068960"/>
            <a:ext cx="3273552" cy="3429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501008"/>
            <a:ext cx="3261903" cy="2417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476672"/>
            <a:ext cx="3024336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1968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20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292080" y="1422608"/>
            <a:ext cx="2643206" cy="415498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1958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на улице установлен памятник: Киров в распахнутом пальто шагает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вперед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Ориентирован на улицу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Кирова. Создан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народным художником СССР Н. В.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Томским.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4" name="Picture 2" descr="C:\Documents and Settings\No name\Рабочий стол\600x4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85728"/>
            <a:ext cx="4348134" cy="6143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77240" y="764704"/>
            <a:ext cx="3578736" cy="5026496"/>
          </a:xfrm>
        </p:spPr>
        <p:txBody>
          <a:bodyPr/>
          <a:lstStyle/>
          <a:p>
            <a:r>
              <a:rPr lang="ru-RU" sz="2800" dirty="0" smtClean="0"/>
              <a:t>Улица была задумана, как торговая: не случайно на ней еще до начала войны начали строить универмаг, вступивший в строй только в 1956г. Тогда это был самый крупный магазин в области</a:t>
            </a:r>
            <a:endParaRPr lang="ru-RU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980728"/>
            <a:ext cx="3816423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476672"/>
            <a:ext cx="3441576" cy="365759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44008" y="1412776"/>
            <a:ext cx="3677032" cy="4378424"/>
          </a:xfrm>
        </p:spPr>
        <p:txBody>
          <a:bodyPr/>
          <a:lstStyle/>
          <a:p>
            <a:pPr algn="ctr"/>
            <a:r>
              <a:rPr lang="ru-RU" sz="2000" dirty="0"/>
              <a:t>Первой большой новостройкой на улице Кирова было главное здание Сибирского металлургического комбината (ныне </a:t>
            </a:r>
            <a:r>
              <a:rPr lang="ru-RU" sz="2000" dirty="0" err="1"/>
              <a:t>СибГИУ</a:t>
            </a:r>
            <a:r>
              <a:rPr lang="ru-RU" sz="2000" dirty="0"/>
              <a:t>). Объект имеет историческую и архитектурно-художественную ценность, как первое высшее учебное заведение в Кузбассе, одно из крупных общественных зданий города, построенных  в стиле конструктивизма</a:t>
            </a:r>
            <a:r>
              <a:rPr lang="ru-RU" sz="3200" dirty="0"/>
              <a:t>.</a:t>
            </a: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3744416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2364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/>
          <a:stretch>
            <a:fillRect/>
          </a:stretch>
        </p:blipFill>
        <p:spPr>
          <a:xfrm>
            <a:off x="1285852" y="571480"/>
            <a:ext cx="6869119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357422" y="4572008"/>
            <a:ext cx="4572000" cy="193899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/>
            <a:r>
              <a:rPr lang="ru-RU" sz="2400" dirty="0" smtClean="0"/>
              <a:t>Администрация г. Новокузнецка расположена на ул. Кирова. Здание в плане - "</a:t>
            </a:r>
            <a:r>
              <a:rPr lang="ru-RU" sz="2400" dirty="0" err="1" smtClean="0"/>
              <a:t>трехлистник</a:t>
            </a:r>
            <a:r>
              <a:rPr lang="ru-RU" sz="2400" dirty="0" smtClean="0"/>
              <a:t>", часть здания </a:t>
            </a:r>
            <a:r>
              <a:rPr lang="ru-RU" sz="2400" dirty="0" err="1" smtClean="0"/>
              <a:t>преподнята</a:t>
            </a:r>
            <a:r>
              <a:rPr lang="ru-RU" sz="2400" dirty="0" smtClean="0"/>
              <a:t> на "ножки"</a:t>
            </a:r>
            <a:endParaRPr lang="ru-RU" sz="2400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218</TotalTime>
  <Words>288</Words>
  <Application>Microsoft Office PowerPoint</Application>
  <PresentationFormat>Экран (4:3)</PresentationFormat>
  <Paragraphs>16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Базовая</vt:lpstr>
      <vt:lpstr>Их именами названы улицы</vt:lpstr>
      <vt:lpstr>Презентация PowerPoint</vt:lpstr>
      <vt:lpstr>Центральная улица города Новокузнецка. Начала функционировать в 1939 году... Тогда на ней было всего несколько домов и название она не имела, просто улица №33. В 1982 году на смотре архитектурных достижений его авторам была присуждена премия Госгражданстроя.  </vt:lpstr>
      <vt:lpstr>27 января 1953 г. решением президиума Сталинского горсовета улица получила имя революционера,  соратника В.И. Ленина С.М. Кирова. </vt:lpstr>
      <vt:lpstr>Не случайно,  главная улица города названа именем Сергея Мироновича Кирова. Многие годы его жизни связаны с Сибирью. Киров - партийный псевдоним, настоящая фамилия Сергея Мироновича - Костриков. Родился 15 (27) марта 1886 года в Уржуме в мещанской семье. Рано лишившись родителей, был помещен в приют. В июне 1905 года Сергей Миронович Киров, будучи членом Томского комитета РСДРП, приехал в Тайгу вместе со своими боевыми товарищами - И.В. Писаревым и М. А. Поповым. Под руководством Кирова проводились митинги, распространялись листовки. "Отсюда, - писал он в своей автобиографии, - начинается революционная работа, ставшая профессиональной". Кузбассовцы гордятся тем, что первые большевистские организации в жаркие дни первой русской революции создавались под руководством выдающегося большевика-ленинца С.М.Кирова.</vt:lpstr>
      <vt:lpstr>Презентация PowerPoint</vt:lpstr>
      <vt:lpstr>Улица была задумана, как торговая: не случайно на ней еще до начала войны начали строить универмаг, вступивший в строй только в 1956г. Тогда это был самый крупный магазин в области</vt:lpstr>
      <vt:lpstr>Первой большой новостройкой на улице Кирова было главное здание Сибирского металлургического комбината (ныне СибГИУ). Объект имеет историческую и архитектурно-художественную ценность, как первое высшее учебное заведение в Кузбассе, одно из крупных общественных зданий города, построенных  в стиле конструктивизма.</vt:lpstr>
      <vt:lpstr>Презентация PowerPoint</vt:lpstr>
      <vt:lpstr>Презентация PowerPoint</vt:lpstr>
      <vt:lpstr> Рядом с цирковой площадью, на 1 этаже одного из трех домов, построенных по индивидуальному проекту, разместился музей изобразительного искусства.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No name</dc:creator>
  <cp:lastModifiedBy>Марина</cp:lastModifiedBy>
  <cp:revision>47</cp:revision>
  <dcterms:created xsi:type="dcterms:W3CDTF">2012-02-23T13:55:03Z</dcterms:created>
  <dcterms:modified xsi:type="dcterms:W3CDTF">2012-11-13T15:32:42Z</dcterms:modified>
</cp:coreProperties>
</file>