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slideLayouts/slideLayout36.xml" ContentType="application/vnd.openxmlformats-officedocument.presentationml.slideLayout+xml"/>
  <Override PartName="/ppt/slideLayouts/slideLayout37.xml" ContentType="application/vnd.openxmlformats-officedocument.presentationml.slideLayout+xml"/>
  <Override PartName="/ppt/slideLayouts/slideLayout38.xml" ContentType="application/vnd.openxmlformats-officedocument.presentationml.slideLayout+xml"/>
  <Override PartName="/ppt/slideLayouts/slideLayout39.xml" ContentType="application/vnd.openxmlformats-officedocument.presentationml.slideLayout+xml"/>
  <Override PartName="/ppt/slideLayouts/slideLayout40.xml" ContentType="application/vnd.openxmlformats-officedocument.presentationml.slideLayout+xml"/>
  <Override PartName="/ppt/slideLayouts/slideLayout41.xml" ContentType="application/vnd.openxmlformats-officedocument.presentationml.slideLayout+xml"/>
  <Override PartName="/ppt/slideLayouts/slideLayout42.xml" ContentType="application/vnd.openxmlformats-officedocument.presentationml.slideLayout+xml"/>
  <Override PartName="/ppt/slideLayouts/slideLayout43.xml" ContentType="application/vnd.openxmlformats-officedocument.presentationml.slideLayout+xml"/>
  <Override PartName="/ppt/slideLayouts/slideLayout44.xml" ContentType="application/vnd.openxmlformats-officedocument.presentationml.slideLayout+xml"/>
  <Override PartName="/ppt/theme/theme4.xml" ContentType="application/vnd.openxmlformats-officedocument.theme+xml"/>
  <Override PartName="/ppt/theme/theme5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saveSubsetFonts="1">
  <p:sldMasterIdLst>
    <p:sldMasterId id="2147483648" r:id="rId1"/>
    <p:sldMasterId id="2147483649" r:id="rId2"/>
    <p:sldMasterId id="2147483650" r:id="rId3"/>
    <p:sldMasterId id="2147483651" r:id="rId4"/>
  </p:sldMasterIdLst>
  <p:notesMasterIdLst>
    <p:notesMasterId r:id="rId22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68" r:id="rId17"/>
    <p:sldId id="269" r:id="rId18"/>
    <p:sldId id="270" r:id="rId19"/>
    <p:sldId id="271" r:id="rId20"/>
    <p:sldId id="272" r:id="rId21"/>
  </p:sldIdLst>
  <p:sldSz cx="9144000" cy="6858000" type="screen4x3"/>
  <p:notesSz cx="6858000" cy="9144000"/>
  <p:defaultTextStyle>
    <a:defPPr>
      <a:defRPr lang="en-GB"/>
    </a:defPPr>
    <a:lvl1pPr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ahoma" pitchFamily="32" charset="0"/>
        <a:ea typeface="+mn-ea"/>
        <a:cs typeface="+mn-cs"/>
      </a:defRPr>
    </a:lvl1pPr>
    <a:lvl2pPr marL="742950" indent="-28575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ahoma" pitchFamily="32" charset="0"/>
        <a:ea typeface="+mn-ea"/>
        <a:cs typeface="+mn-cs"/>
      </a:defRPr>
    </a:lvl2pPr>
    <a:lvl3pPr marL="11430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ahoma" pitchFamily="32" charset="0"/>
        <a:ea typeface="+mn-ea"/>
        <a:cs typeface="+mn-cs"/>
      </a:defRPr>
    </a:lvl3pPr>
    <a:lvl4pPr marL="16002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ahoma" pitchFamily="32" charset="0"/>
        <a:ea typeface="+mn-ea"/>
        <a:cs typeface="+mn-cs"/>
      </a:defRPr>
    </a:lvl4pPr>
    <a:lvl5pPr marL="2057400" indent="-228600" algn="l" defTabSz="449263" rtl="0" fontAlgn="base">
      <a:spcBef>
        <a:spcPct val="0"/>
      </a:spcBef>
      <a:spcAft>
        <a:spcPct val="0"/>
      </a:spcAft>
      <a:buClr>
        <a:srgbClr val="000000"/>
      </a:buClr>
      <a:buSzPct val="100000"/>
      <a:buFont typeface="Times New Roman" pitchFamily="16" charset="0"/>
      <a:defRPr kern="1200">
        <a:solidFill>
          <a:schemeClr val="bg1"/>
        </a:solidFill>
        <a:latin typeface="Tahoma" pitchFamily="32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bg1"/>
        </a:solidFill>
        <a:latin typeface="Tahoma" pitchFamily="32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bg1"/>
        </a:solidFill>
        <a:latin typeface="Tahoma" pitchFamily="32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bg1"/>
        </a:solidFill>
        <a:latin typeface="Tahoma" pitchFamily="32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bg1"/>
        </a:solidFill>
        <a:latin typeface="Tahoma" pitchFamily="32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schemeClr val="tx1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0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6"/>
      </p:cViewPr>
      <p:guideLst>
        <p:guide orient="horz" pos="2160"/>
        <p:guide pos="2880"/>
      </p:guideLst>
    </p:cSldViewPr>
  </p:slideViewPr>
  <p:outlineViewPr>
    <p:cViewPr varScale="1">
      <p:scale>
        <a:sx n="170" d="200"/>
        <a:sy n="170" d="200"/>
      </p:scale>
      <p:origin x="-780" y="-84"/>
    </p:cViewPr>
  </p:outlineViewPr>
  <p:notesTextViewPr>
    <p:cViewPr>
      <p:scale>
        <a:sx n="1" d="1"/>
        <a:sy n="1" d="1"/>
      </p:scale>
      <p:origin x="0" y="0"/>
    </p:cViewPr>
  </p:notesTextViewPr>
  <p:notesViewPr>
    <p:cSldViewPr>
      <p:cViewPr varScale="1">
        <p:scale>
          <a:sx n="59" d="100"/>
          <a:sy n="59" d="100"/>
        </p:scale>
        <p:origin x="-1752" y="-72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tableStyles" Target="tableStyles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viewProps" Target="viewProps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4" Type="http://schemas.openxmlformats.org/officeDocument/2006/relationships/slideMaster" Target="slideMasters/slideMaster4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5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1" name="AutoShape 1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36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2" name="AutoShape 2"/>
          <p:cNvSpPr>
            <a:spLocks noChangeArrowheads="1"/>
          </p:cNvSpPr>
          <p:nvPr/>
        </p:nvSpPr>
        <p:spPr bwMode="auto">
          <a:xfrm>
            <a:off x="0" y="0"/>
            <a:ext cx="6858000" cy="9144000"/>
          </a:xfrm>
          <a:prstGeom prst="roundRect">
            <a:avLst>
              <a:gd name="adj" fmla="val 23"/>
            </a:avLst>
          </a:prstGeom>
          <a:solidFill>
            <a:srgbClr val="FFFF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5123" name="Rectangle 3"/>
          <p:cNvSpPr>
            <a:spLocks noGrp="1" noChangeArrowheads="1"/>
          </p:cNvSpPr>
          <p:nvPr>
            <p:ph type="sldImg"/>
          </p:nvPr>
        </p:nvSpPr>
        <p:spPr bwMode="auto">
          <a:xfrm>
            <a:off x="1158875" y="933450"/>
            <a:ext cx="4348163" cy="3359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sp>
      <p:sp>
        <p:nvSpPr>
          <p:cNvPr id="5124" name="Rectangle 4"/>
          <p:cNvSpPr>
            <a:spLocks noGrp="1" noChangeArrowheads="1"/>
          </p:cNvSpPr>
          <p:nvPr>
            <p:ph type="body"/>
          </p:nvPr>
        </p:nvSpPr>
        <p:spPr bwMode="auto">
          <a:xfrm>
            <a:off x="1031875" y="4624388"/>
            <a:ext cx="4606925" cy="37290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endParaRPr lang="ru-RU" smtClean="0"/>
          </a:p>
        </p:txBody>
      </p:sp>
    </p:spTree>
    <p:extLst>
      <p:ext uri="{BB962C8B-B14F-4D97-AF65-F5344CB8AC3E}">
        <p14:creationId xmlns:p14="http://schemas.microsoft.com/office/powerpoint/2010/main" val="1806460216"/>
      </p:ext>
    </p:extLst>
  </p:cSld>
  <p:clrMap bg1="lt1" tx1="dk1" bg2="lt2" tx2="dk2" accent1="accent1" accent2="accent2" accent3="accent3" accent4="accent4" accent5="accent5" accent6="accent6" hlink="hlink" folHlink="folHlink"/>
  <p:notesStyle>
    <a:lvl1pPr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1pPr>
    <a:lvl2pPr marL="742950" indent="-28575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2pPr>
    <a:lvl3pPr marL="11430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3pPr>
    <a:lvl4pPr marL="16002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4pPr>
    <a:lvl5pPr marL="2057400" indent="-228600" algn="l" defTabSz="449263" rtl="0" eaLnBrk="0" fontAlgn="base" hangingPunct="0">
      <a:spcBef>
        <a:spcPct val="30000"/>
      </a:spcBef>
      <a:spcAft>
        <a:spcPct val="0"/>
      </a:spcAft>
      <a:buClr>
        <a:srgbClr val="000000"/>
      </a:buClr>
      <a:buSzPct val="100000"/>
      <a:buFont typeface="Times New Roman" pitchFamily="16" charset="0"/>
      <a:defRPr sz="1200" kern="1200">
        <a:solidFill>
          <a:srgbClr val="000000"/>
        </a:solidFill>
        <a:latin typeface="Times New Roman" pitchFamily="16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7625" y="877888"/>
            <a:ext cx="4221163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355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8513" cy="3730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7625" y="877888"/>
            <a:ext cx="4221163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277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8513" cy="3730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7625" y="877888"/>
            <a:ext cx="4221163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379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8513" cy="3730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7625" y="877888"/>
            <a:ext cx="4221163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481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8513" cy="3730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7625" y="877888"/>
            <a:ext cx="4221163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584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8513" cy="3730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7625" y="877888"/>
            <a:ext cx="4221163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686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8513" cy="3730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7625" y="877888"/>
            <a:ext cx="4221163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789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8513" cy="3730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7625" y="877888"/>
            <a:ext cx="4221163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891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8513" cy="3730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7625" y="877888"/>
            <a:ext cx="4221163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993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8513" cy="3730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7625" y="877888"/>
            <a:ext cx="4221163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457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8513" cy="3730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7625" y="877888"/>
            <a:ext cx="4221163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560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8513" cy="3730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7625" y="877888"/>
            <a:ext cx="4221163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662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8513" cy="3730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7625" y="877888"/>
            <a:ext cx="4221163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7650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8513" cy="3730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7625" y="877888"/>
            <a:ext cx="4221163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8674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8513" cy="3730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7625" y="877888"/>
            <a:ext cx="4221163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29698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8513" cy="3730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7625" y="877888"/>
            <a:ext cx="4221163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0722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8513" cy="3730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5" name="Rectangle 1"/>
          <p:cNvSpPr txBox="1">
            <a:spLocks noChangeArrowheads="1"/>
          </p:cNvSpPr>
          <p:nvPr>
            <p:ph type="sldImg"/>
          </p:nvPr>
        </p:nvSpPr>
        <p:spPr bwMode="auto">
          <a:xfrm>
            <a:off x="1317625" y="877888"/>
            <a:ext cx="4221163" cy="3165475"/>
          </a:xfrm>
          <a:prstGeom prst="rect">
            <a:avLst/>
          </a:prstGeom>
          <a:solidFill>
            <a:srgbClr val="FFFFFF"/>
          </a:solidFill>
          <a:ln>
            <a:solidFill>
              <a:srgbClr val="000000"/>
            </a:solidFill>
            <a:miter lim="800000"/>
            <a:headEnd/>
            <a:tailEnd/>
          </a:ln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sp>
      <p:sp>
        <p:nvSpPr>
          <p:cNvPr id="31746" name="Rectangle 2"/>
          <p:cNvSpPr txBox="1">
            <a:spLocks noChangeArrowheads="1"/>
          </p:cNvSpPr>
          <p:nvPr>
            <p:ph type="body" idx="1"/>
          </p:nvPr>
        </p:nvSpPr>
        <p:spPr bwMode="auto">
          <a:xfrm>
            <a:off x="1031875" y="4624388"/>
            <a:ext cx="4608513" cy="3730625"/>
          </a:xfrm>
          <a:prstGeom prst="rect">
            <a:avLst/>
          </a:prstGeom>
          <a:noFill/>
          <a:ln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3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4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7BA62D5C-24D5-4F21-9A04-10D6D5502BBA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70957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A7C867B-B4DA-49E3-8917-AFF40D55120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0056350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638" y="128588"/>
            <a:ext cx="2055812" cy="59912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8588"/>
            <a:ext cx="6015038" cy="59912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177A068-969F-47DC-8DED-E053870E045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835805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F999038-0C1E-4D1B-B301-A1F2013F99F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6233688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1C86D54D-AA11-4820-9765-ED03F3F62C41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449200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53E3543F-54B7-4DBD-AAFF-9C5E20DA97F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9837196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4963"/>
            <a:ext cx="4035425" cy="4519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604963"/>
            <a:ext cx="4035425" cy="4519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95EB691-A013-4F29-ACA0-9F2B16F459A0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166787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9135C0A8-84E5-4F86-8709-7386ABE30D3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6889996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0CA7A865-1CB0-43A5-9AF9-792538AD6D4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918298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8CAF3523-94F9-4A13-A8DD-36EDE8A581BC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63574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95BC60B-26FA-4A53-B2F9-3B19D7F2D5B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29622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25C2F205-BEE7-44D4-B58F-854D6EAB8E7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26333633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EAA1EA5C-9982-47D5-B50E-550EB841C85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02181905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4E748A0B-087B-4DF8-945B-089126D089E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5203065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4638" y="127000"/>
            <a:ext cx="2055812" cy="599757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27000"/>
            <a:ext cx="6015038" cy="599757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2"/>
          </p:nvPr>
        </p:nvSpPr>
        <p:spPr/>
        <p:txBody>
          <a:bodyPr/>
          <a:lstStyle>
            <a:lvl1pPr>
              <a:defRPr/>
            </a:lvl1pPr>
          </a:lstStyle>
          <a:p>
            <a:fld id="{AC640FEE-E913-451B-AA5B-D9CE1BCB9296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6433009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062021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45861797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94732047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987425" y="2017713"/>
            <a:ext cx="3765550" cy="4519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905375" y="2017713"/>
            <a:ext cx="3765550" cy="451961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512462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934498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22245731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0921365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BA3B94A0-D0F3-4F22-88ED-71597719DC2D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20156953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156755752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57767794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309022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72263" y="106363"/>
            <a:ext cx="1998662" cy="643096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06363"/>
            <a:ext cx="5848350" cy="643096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16319716"/>
      </p:ext>
    </p:extLst>
  </p:cSld>
  <p:clrMapOvr>
    <a:masterClrMapping/>
  </p:clrMapOvr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45780425"/>
      </p:ext>
    </p:extLst>
  </p:cSld>
  <p:clrMapOvr>
    <a:masterClrMapping/>
  </p:clrMapOvr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49972914"/>
      </p:ext>
    </p:extLst>
  </p:cSld>
  <p:clrMapOvr>
    <a:masterClrMapping/>
  </p:clrMapOvr>
</p:sldLayout>
</file>

<file path=ppt/slideLayouts/slideLayout36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742526915"/>
      </p:ext>
    </p:extLst>
  </p:cSld>
  <p:clrMapOvr>
    <a:masterClrMapping/>
  </p:clrMapOvr>
</p:sldLayout>
</file>

<file path=ppt/slideLayouts/slideLayout37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671513" y="1447800"/>
            <a:ext cx="3825875" cy="4632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9788" y="1447800"/>
            <a:ext cx="3825875" cy="463232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96136294"/>
      </p:ext>
    </p:extLst>
  </p:cSld>
  <p:clrMapOvr>
    <a:masterClrMapping/>
  </p:clrMapOvr>
</p:sldLayout>
</file>

<file path=ppt/slideLayouts/slideLayout3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47776026"/>
      </p:ext>
    </p:extLst>
  </p:cSld>
  <p:clrMapOvr>
    <a:masterClrMapping/>
  </p:clrMapOvr>
</p:sldLayout>
</file>

<file path=ppt/slideLayouts/slideLayout39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1002970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5025" y="1600200"/>
            <a:ext cx="4035425" cy="451961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E70E2070-2C39-4A4F-96EC-B0547BB64C4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3630141"/>
      </p:ext>
    </p:extLst>
  </p:cSld>
  <p:clrMapOvr>
    <a:masterClrMapping/>
  </p:clrMapOvr>
</p:sldLayout>
</file>

<file path=ppt/slideLayouts/slideLayout4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48475573"/>
      </p:ext>
    </p:extLst>
  </p:cSld>
  <p:clrMapOvr>
    <a:masterClrMapping/>
  </p:clrMapOvr>
</p:sldLayout>
</file>

<file path=ppt/slideLayouts/slideLayout41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1062264190"/>
      </p:ext>
    </p:extLst>
  </p:cSld>
  <p:clrMapOvr>
    <a:masterClrMapping/>
  </p:clrMapOvr>
</p:sldLayout>
</file>

<file path=ppt/slideLayouts/slideLayout4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587459319"/>
      </p:ext>
    </p:extLst>
  </p:cSld>
  <p:clrMapOvr>
    <a:masterClrMapping/>
  </p:clrMapOvr>
</p:sldLayout>
</file>

<file path=ppt/slideLayouts/slideLayout4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75850010"/>
      </p:ext>
    </p:extLst>
  </p:cSld>
  <p:clrMapOvr>
    <a:masterClrMapping/>
  </p:clrMapOvr>
</p:sldLayout>
</file>

<file path=ppt/slideLayouts/slideLayout44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24625" y="112713"/>
            <a:ext cx="1951038" cy="5967412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71513" y="112713"/>
            <a:ext cx="5700712" cy="5967412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924244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C661E9A-3F55-4041-8889-4D0FBFFEC2A5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028106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CE5FB304-C3A8-4FD0-B876-4E6B03B679AB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579284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3" name="Номер слайда 2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A01F8E1E-D1AC-4AC5-B7ED-7F1B97C1F7FF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722655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10429D7C-14A3-49A4-AA17-A4BCFF1C6522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497797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idx="10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idx="11"/>
          </p:nvPr>
        </p:nvSpPr>
        <p:spPr/>
        <p:txBody>
          <a:bodyPr/>
          <a:lstStyle>
            <a:lvl1pPr>
              <a:defRPr/>
            </a:lvl1pPr>
          </a:lstStyle>
          <a:p>
            <a:fld id="{8015CE5D-0CE1-4673-ADA2-AE893048B119}" type="slidenum">
              <a:rPr lang="ru-RU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9410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_rels/slideMaster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41.xml"/><Relationship Id="rId3" Type="http://schemas.openxmlformats.org/officeDocument/2006/relationships/slideLayout" Target="../slideLayouts/slideLayout36.xml"/><Relationship Id="rId7" Type="http://schemas.openxmlformats.org/officeDocument/2006/relationships/slideLayout" Target="../slideLayouts/slideLayout40.xml"/><Relationship Id="rId12" Type="http://schemas.openxmlformats.org/officeDocument/2006/relationships/theme" Target="../theme/theme4.xml"/><Relationship Id="rId2" Type="http://schemas.openxmlformats.org/officeDocument/2006/relationships/slideLayout" Target="../slideLayouts/slideLayout35.xml"/><Relationship Id="rId1" Type="http://schemas.openxmlformats.org/officeDocument/2006/relationships/slideLayout" Target="../slideLayouts/slideLayout34.xml"/><Relationship Id="rId6" Type="http://schemas.openxmlformats.org/officeDocument/2006/relationships/slideLayout" Target="../slideLayouts/slideLayout39.xml"/><Relationship Id="rId11" Type="http://schemas.openxmlformats.org/officeDocument/2006/relationships/slideLayout" Target="../slideLayouts/slideLayout44.xml"/><Relationship Id="rId5" Type="http://schemas.openxmlformats.org/officeDocument/2006/relationships/slideLayout" Target="../slideLayouts/slideLayout38.xml"/><Relationship Id="rId10" Type="http://schemas.openxmlformats.org/officeDocument/2006/relationships/slideLayout" Target="../slideLayouts/slideLayout43.xml"/><Relationship Id="rId4" Type="http://schemas.openxmlformats.org/officeDocument/2006/relationships/slideLayout" Target="../slideLayouts/slideLayout37.xml"/><Relationship Id="rId9" Type="http://schemas.openxmlformats.org/officeDocument/2006/relationships/slideLayout" Target="../slideLayouts/slideLayout4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8588"/>
            <a:ext cx="8223250" cy="1433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1026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3250" cy="45196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350000"/>
            <a:ext cx="21272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1028" name="Text Box 4"/>
          <p:cNvSpPr txBox="1">
            <a:spLocks noChangeArrowheads="1"/>
          </p:cNvSpPr>
          <p:nvPr/>
        </p:nvSpPr>
        <p:spPr bwMode="auto">
          <a:xfrm>
            <a:off x="3124200" y="6354763"/>
            <a:ext cx="289560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3200" y="6350000"/>
            <a:ext cx="2127250" cy="3683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ea typeface="+mn-ea"/>
                <a:cs typeface="+mn-cs"/>
              </a:defRPr>
            </a:lvl1pPr>
          </a:lstStyle>
          <a:p>
            <a:fld id="{04D4C3E5-8530-4626-AF1F-0625B1094178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2" r:id="rId1"/>
    <p:sldLayoutId id="2147483653" r:id="rId2"/>
    <p:sldLayoutId id="2147483654" r:id="rId3"/>
    <p:sldLayoutId id="2147483655" r:id="rId4"/>
    <p:sldLayoutId id="2147483656" r:id="rId5"/>
    <p:sldLayoutId id="2147483657" r:id="rId6"/>
    <p:sldLayoutId id="2147483658" r:id="rId7"/>
    <p:sldLayoutId id="2147483659" r:id="rId8"/>
    <p:sldLayoutId id="2147483660" r:id="rId9"/>
    <p:sldLayoutId id="2147483661" r:id="rId10"/>
    <p:sldLayoutId id="2147483662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127000"/>
            <a:ext cx="8223250" cy="1433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2050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4963"/>
            <a:ext cx="8223250" cy="451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dt"/>
          </p:nvPr>
        </p:nvSpPr>
        <p:spPr bwMode="auto">
          <a:xfrm>
            <a:off x="457200" y="6246813"/>
            <a:ext cx="212407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2052" name="Rectangle 4"/>
          <p:cNvSpPr>
            <a:spLocks noGrp="1" noChangeArrowheads="1"/>
          </p:cNvSpPr>
          <p:nvPr>
            <p:ph type="ftr"/>
          </p:nvPr>
        </p:nvSpPr>
        <p:spPr bwMode="auto">
          <a:xfrm>
            <a:off x="3127375" y="6246813"/>
            <a:ext cx="289242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ctr">
              <a:buClrTx/>
              <a:buFontTx/>
              <a:buNone/>
              <a:tabLst>
                <a:tab pos="723900" algn="l"/>
                <a:tab pos="1447800" algn="l"/>
                <a:tab pos="21717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endParaRPr lang="ru-RU"/>
          </a:p>
        </p:txBody>
      </p:sp>
      <p:sp>
        <p:nvSpPr>
          <p:cNvPr id="2053" name="Rectangle 5"/>
          <p:cNvSpPr>
            <a:spLocks noGrp="1" noChangeArrowheads="1"/>
          </p:cNvSpPr>
          <p:nvPr>
            <p:ph type="sldNum"/>
          </p:nvPr>
        </p:nvSpPr>
        <p:spPr bwMode="auto">
          <a:xfrm>
            <a:off x="6556375" y="6246813"/>
            <a:ext cx="2124075" cy="4667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0000" tIns="46800" rIns="90000" bIns="46800" numCol="1" anchor="ctr" anchorCtr="0" compatLnSpc="1">
            <a:prstTxWarp prst="textNoShape">
              <a:avLst/>
            </a:prstTxWarp>
          </a:bodyPr>
          <a:lstStyle>
            <a:lvl1pPr algn="r">
              <a:buClrTx/>
              <a:buFontTx/>
              <a:buNone/>
              <a:tabLst>
                <a:tab pos="723900" algn="l"/>
                <a:tab pos="1447800" algn="l"/>
              </a:tabLst>
              <a:defRPr sz="1400">
                <a:solidFill>
                  <a:srgbClr val="000000"/>
                </a:solidFill>
                <a:latin typeface="Times New Roman" pitchFamily="16" charset="0"/>
                <a:ea typeface="+mn-ea"/>
                <a:cs typeface="+mn-cs"/>
              </a:defRPr>
            </a:lvl1pPr>
          </a:lstStyle>
          <a:p>
            <a:fld id="{594E19D4-4ED6-4B39-BE88-0A325123A92A}" type="slidenum">
              <a:rPr lang="ru-RU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  <p:sldLayoutId id="2147483664" r:id="rId2"/>
    <p:sldLayoutId id="2147483665" r:id="rId3"/>
    <p:sldLayoutId id="2147483666" r:id="rId4"/>
    <p:sldLayoutId id="2147483667" r:id="rId5"/>
    <p:sldLayoutId id="2147483668" r:id="rId6"/>
    <p:sldLayoutId id="2147483669" r:id="rId7"/>
    <p:sldLayoutId id="2147483670" r:id="rId8"/>
    <p:sldLayoutId id="2147483671" r:id="rId9"/>
    <p:sldLayoutId id="2147483672" r:id="rId10"/>
    <p:sldLayoutId id="2147483673" r:id="rId11"/>
  </p:sldLayoutIdLst>
  <p:txStyles>
    <p:titleStyle>
      <a:lvl1pPr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2pPr>
      <a:lvl3pPr marL="1143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3pPr>
      <a:lvl4pPr marL="1600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4pPr>
      <a:lvl5pPr marL="20574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5pPr>
      <a:lvl6pPr marL="25146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6pPr>
      <a:lvl7pPr marL="29718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7pPr>
      <a:lvl8pPr marL="34290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8pPr>
      <a:lvl9pPr marL="3886200" indent="-228600" algn="ctr" defTabSz="449263" rtl="0" eaLnBrk="0" fontAlgn="base" hangingPunct="0"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Calibri" pitchFamily="32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eaLnBrk="0" fontAlgn="base" hangingPunct="0">
        <a:spcBef>
          <a:spcPts val="8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eaLnBrk="0" fontAlgn="base" hangingPunct="0">
        <a:spcBef>
          <a:spcPts val="7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eaLnBrk="0" fontAlgn="base" hangingPunct="0">
        <a:spcBef>
          <a:spcPts val="6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eaLnBrk="0" fontAlgn="base" hangingPunct="0">
        <a:spcBef>
          <a:spcPts val="50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33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3" name="Rectangle 1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06363"/>
            <a:ext cx="7802562" cy="11382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3074" name="Rectangle 2"/>
          <p:cNvSpPr>
            <a:spLocks noGrp="1" noChangeArrowheads="1"/>
          </p:cNvSpPr>
          <p:nvPr>
            <p:ph type="body" idx="1"/>
          </p:nvPr>
        </p:nvSpPr>
        <p:spPr bwMode="auto">
          <a:xfrm>
            <a:off x="987425" y="2017713"/>
            <a:ext cx="7683500" cy="45196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808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99313" y="5670550"/>
            <a:ext cx="1785937" cy="958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75" r:id="rId2"/>
    <p:sldLayoutId id="2147483676" r:id="rId3"/>
    <p:sldLayoutId id="2147483677" r:id="rId4"/>
    <p:sldLayoutId id="2147483678" r:id="rId5"/>
    <p:sldLayoutId id="2147483679" r:id="rId6"/>
    <p:sldLayoutId id="2147483680" r:id="rId7"/>
    <p:sldLayoutId id="2147483681" r:id="rId8"/>
    <p:sldLayoutId id="2147483682" r:id="rId9"/>
    <p:sldLayoutId id="2147483683" r:id="rId10"/>
    <p:sldLayoutId id="2147483684" r:id="rId11"/>
  </p:sldLayoutIdLst>
  <p:txStyles>
    <p:titleStyle>
      <a:lvl1pPr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E6E6E6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E6E6E6"/>
          </a:solidFill>
          <a:latin typeface="Arial" charset="0"/>
          <a:ea typeface="Lucida Sans Unicode" charset="0"/>
          <a:cs typeface="Lucida Sans Unicode" charset="0"/>
        </a:defRPr>
      </a:lvl2pPr>
      <a:lvl3pPr marL="1143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E6E6E6"/>
          </a:solidFill>
          <a:latin typeface="Arial" charset="0"/>
          <a:ea typeface="Lucida Sans Unicode" charset="0"/>
          <a:cs typeface="Lucida Sans Unicode" charset="0"/>
        </a:defRPr>
      </a:lvl3pPr>
      <a:lvl4pPr marL="1600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E6E6E6"/>
          </a:solidFill>
          <a:latin typeface="Arial" charset="0"/>
          <a:ea typeface="Lucida Sans Unicode" charset="0"/>
          <a:cs typeface="Lucida Sans Unicode" charset="0"/>
        </a:defRPr>
      </a:lvl4pPr>
      <a:lvl5pPr marL="20574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E6E6E6"/>
          </a:solidFill>
          <a:latin typeface="Arial" charset="0"/>
          <a:ea typeface="Lucida Sans Unicode" charset="0"/>
          <a:cs typeface="Lucida Sans Unicode" charset="0"/>
        </a:defRPr>
      </a:lvl5pPr>
      <a:lvl6pPr marL="25146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E6E6E6"/>
          </a:solidFill>
          <a:latin typeface="Arial" charset="0"/>
          <a:ea typeface="Lucida Sans Unicode" charset="0"/>
          <a:cs typeface="Lucida Sans Unicode" charset="0"/>
        </a:defRPr>
      </a:lvl6pPr>
      <a:lvl7pPr marL="29718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E6E6E6"/>
          </a:solidFill>
          <a:latin typeface="Arial" charset="0"/>
          <a:ea typeface="Lucida Sans Unicode" charset="0"/>
          <a:cs typeface="Lucida Sans Unicode" charset="0"/>
        </a:defRPr>
      </a:lvl7pPr>
      <a:lvl8pPr marL="34290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E6E6E6"/>
          </a:solidFill>
          <a:latin typeface="Arial" charset="0"/>
          <a:ea typeface="Lucida Sans Unicode" charset="0"/>
          <a:cs typeface="Lucida Sans Unicode" charset="0"/>
        </a:defRPr>
      </a:lvl8pPr>
      <a:lvl9pPr marL="3886200" indent="-228600" algn="ctr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000" b="1" i="1">
          <a:solidFill>
            <a:srgbClr val="E6E6E6"/>
          </a:solidFill>
          <a:latin typeface="Arial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E6E6E6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E6E6E6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E6E6E6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E6E6E6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99CCFF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99CCFF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99CCFF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99CCFF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3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99CCFF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7" name="AutoShape 1"/>
          <p:cNvSpPr>
            <a:spLocks noChangeArrowheads="1"/>
          </p:cNvSpPr>
          <p:nvPr/>
        </p:nvSpPr>
        <p:spPr bwMode="auto">
          <a:xfrm>
            <a:off x="0" y="1168400"/>
            <a:ext cx="9144000" cy="1046163"/>
          </a:xfrm>
          <a:prstGeom prst="roundRect">
            <a:avLst>
              <a:gd name="adj" fmla="val 148"/>
            </a:avLst>
          </a:prstGeom>
          <a:gradFill rotWithShape="0">
            <a:gsLst>
              <a:gs pos="0">
                <a:srgbClr val="FFFFFF"/>
              </a:gs>
              <a:gs pos="100000">
                <a:srgbClr val="99CCFF"/>
              </a:gs>
            </a:gsLst>
            <a:lin ang="162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98" name="AutoShape 2"/>
          <p:cNvSpPr>
            <a:spLocks noChangeArrowheads="1"/>
          </p:cNvSpPr>
          <p:nvPr/>
        </p:nvSpPr>
        <p:spPr bwMode="auto">
          <a:xfrm rot="10800000">
            <a:off x="0" y="9525"/>
            <a:ext cx="9144000" cy="1189038"/>
          </a:xfrm>
          <a:prstGeom prst="roundRect">
            <a:avLst>
              <a:gd name="adj" fmla="val 130"/>
            </a:avLst>
          </a:prstGeom>
          <a:solidFill>
            <a:srgbClr val="99CCFF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099" name="AutoShape 3"/>
          <p:cNvSpPr>
            <a:spLocks noChangeArrowheads="1"/>
          </p:cNvSpPr>
          <p:nvPr/>
        </p:nvSpPr>
        <p:spPr bwMode="auto">
          <a:xfrm>
            <a:off x="0" y="6027738"/>
            <a:ext cx="9144000" cy="830262"/>
          </a:xfrm>
          <a:prstGeom prst="roundRect">
            <a:avLst>
              <a:gd name="adj" fmla="val 190"/>
            </a:avLst>
          </a:prstGeom>
          <a:gradFill rotWithShape="0">
            <a:gsLst>
              <a:gs pos="0">
                <a:srgbClr val="FFFFFF"/>
              </a:gs>
              <a:gs pos="100000">
                <a:srgbClr val="4C1900"/>
              </a:gs>
            </a:gsLst>
            <a:lin ang="5400000" scaled="1"/>
          </a:gra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0" name="Freeform 4"/>
          <p:cNvSpPr>
            <a:spLocks noChangeArrowheads="1"/>
          </p:cNvSpPr>
          <p:nvPr/>
        </p:nvSpPr>
        <p:spPr bwMode="auto">
          <a:xfrm>
            <a:off x="3965575" y="6126163"/>
            <a:ext cx="5176838" cy="481012"/>
          </a:xfrm>
          <a:custGeom>
            <a:avLst/>
            <a:gdLst>
              <a:gd name="T0" fmla="*/ 1223 w 14382"/>
              <a:gd name="T1" fmla="*/ 713 h 1335"/>
              <a:gd name="T2" fmla="*/ 2025 w 14382"/>
              <a:gd name="T3" fmla="*/ 535 h 1335"/>
              <a:gd name="T4" fmla="*/ 3947 w 14382"/>
              <a:gd name="T5" fmla="*/ 341 h 1335"/>
              <a:gd name="T6" fmla="*/ 3839 w 14382"/>
              <a:gd name="T7" fmla="*/ 174 h 1335"/>
              <a:gd name="T8" fmla="*/ 2759 w 14382"/>
              <a:gd name="T9" fmla="*/ 49 h 1335"/>
              <a:gd name="T10" fmla="*/ 6554 w 14382"/>
              <a:gd name="T11" fmla="*/ 434 h 1335"/>
              <a:gd name="T12" fmla="*/ 4796 w 14382"/>
              <a:gd name="T13" fmla="*/ 573 h 1335"/>
              <a:gd name="T14" fmla="*/ 5655 w 14382"/>
              <a:gd name="T15" fmla="*/ 663 h 1335"/>
              <a:gd name="T16" fmla="*/ 7025 w 14382"/>
              <a:gd name="T17" fmla="*/ 680 h 1335"/>
              <a:gd name="T18" fmla="*/ 9264 w 14382"/>
              <a:gd name="T19" fmla="*/ 792 h 1335"/>
              <a:gd name="T20" fmla="*/ 10044 w 14382"/>
              <a:gd name="T21" fmla="*/ 648 h 1335"/>
              <a:gd name="T22" fmla="*/ 11119 w 14382"/>
              <a:gd name="T23" fmla="*/ 627 h 1335"/>
              <a:gd name="T24" fmla="*/ 11434 w 14382"/>
              <a:gd name="T25" fmla="*/ 638 h 1335"/>
              <a:gd name="T26" fmla="*/ 12314 w 14382"/>
              <a:gd name="T27" fmla="*/ 715 h 1335"/>
              <a:gd name="T28" fmla="*/ 13520 w 14382"/>
              <a:gd name="T29" fmla="*/ 698 h 1335"/>
              <a:gd name="T30" fmla="*/ 14381 w 14382"/>
              <a:gd name="T31" fmla="*/ 638 h 1335"/>
              <a:gd name="T32" fmla="*/ 14381 w 14382"/>
              <a:gd name="T33" fmla="*/ 765 h 1335"/>
              <a:gd name="T34" fmla="*/ 11221 w 14382"/>
              <a:gd name="T35" fmla="*/ 964 h 1335"/>
              <a:gd name="T36" fmla="*/ 7770 w 14382"/>
              <a:gd name="T37" fmla="*/ 969 h 1335"/>
              <a:gd name="T38" fmla="*/ 5431 w 14382"/>
              <a:gd name="T39" fmla="*/ 910 h 1335"/>
              <a:gd name="T40" fmla="*/ 4228 w 14382"/>
              <a:gd name="T41" fmla="*/ 873 h 1335"/>
              <a:gd name="T42" fmla="*/ 2810 w 14382"/>
              <a:gd name="T43" fmla="*/ 1301 h 1335"/>
              <a:gd name="T44" fmla="*/ 1867 w 14382"/>
              <a:gd name="T45" fmla="*/ 1087 h 1335"/>
              <a:gd name="T46" fmla="*/ 2629 w 14382"/>
              <a:gd name="T47" fmla="*/ 787 h 1335"/>
              <a:gd name="T48" fmla="*/ 1223 w 14382"/>
              <a:gd name="T49" fmla="*/ 713 h 13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4382" h="1335">
                <a:moveTo>
                  <a:pt x="1223" y="713"/>
                </a:moveTo>
                <a:cubicBezTo>
                  <a:pt x="0" y="648"/>
                  <a:pt x="2612" y="673"/>
                  <a:pt x="2025" y="535"/>
                </a:cubicBezTo>
                <a:cubicBezTo>
                  <a:pt x="1438" y="397"/>
                  <a:pt x="3677" y="431"/>
                  <a:pt x="3947" y="341"/>
                </a:cubicBezTo>
                <a:cubicBezTo>
                  <a:pt x="4066" y="302"/>
                  <a:pt x="3996" y="213"/>
                  <a:pt x="3839" y="174"/>
                </a:cubicBezTo>
                <a:cubicBezTo>
                  <a:pt x="3830" y="172"/>
                  <a:pt x="2498" y="98"/>
                  <a:pt x="2759" y="49"/>
                </a:cubicBezTo>
                <a:cubicBezTo>
                  <a:pt x="3020" y="0"/>
                  <a:pt x="6565" y="367"/>
                  <a:pt x="6554" y="434"/>
                </a:cubicBezTo>
                <a:cubicBezTo>
                  <a:pt x="6543" y="501"/>
                  <a:pt x="4796" y="573"/>
                  <a:pt x="4796" y="573"/>
                </a:cubicBezTo>
                <a:lnTo>
                  <a:pt x="5655" y="663"/>
                </a:lnTo>
                <a:lnTo>
                  <a:pt x="7025" y="680"/>
                </a:lnTo>
                <a:lnTo>
                  <a:pt x="9264" y="792"/>
                </a:lnTo>
                <a:cubicBezTo>
                  <a:pt x="9264" y="792"/>
                  <a:pt x="10256" y="626"/>
                  <a:pt x="10044" y="648"/>
                </a:cubicBezTo>
                <a:cubicBezTo>
                  <a:pt x="9833" y="670"/>
                  <a:pt x="11017" y="659"/>
                  <a:pt x="11119" y="627"/>
                </a:cubicBezTo>
                <a:cubicBezTo>
                  <a:pt x="11222" y="595"/>
                  <a:pt x="11424" y="637"/>
                  <a:pt x="11434" y="638"/>
                </a:cubicBezTo>
                <a:cubicBezTo>
                  <a:pt x="11806" y="670"/>
                  <a:pt x="12046" y="705"/>
                  <a:pt x="12314" y="715"/>
                </a:cubicBezTo>
                <a:cubicBezTo>
                  <a:pt x="12583" y="725"/>
                  <a:pt x="13177" y="680"/>
                  <a:pt x="13520" y="698"/>
                </a:cubicBezTo>
                <a:cubicBezTo>
                  <a:pt x="13863" y="716"/>
                  <a:pt x="14381" y="638"/>
                  <a:pt x="14381" y="638"/>
                </a:cubicBezTo>
                <a:lnTo>
                  <a:pt x="14381" y="765"/>
                </a:lnTo>
                <a:cubicBezTo>
                  <a:pt x="14381" y="765"/>
                  <a:pt x="11207" y="964"/>
                  <a:pt x="11221" y="964"/>
                </a:cubicBezTo>
                <a:cubicBezTo>
                  <a:pt x="11235" y="964"/>
                  <a:pt x="7757" y="969"/>
                  <a:pt x="7770" y="969"/>
                </a:cubicBezTo>
                <a:cubicBezTo>
                  <a:pt x="7783" y="969"/>
                  <a:pt x="5431" y="910"/>
                  <a:pt x="5431" y="910"/>
                </a:cubicBezTo>
                <a:cubicBezTo>
                  <a:pt x="5431" y="910"/>
                  <a:pt x="4149" y="883"/>
                  <a:pt x="4228" y="873"/>
                </a:cubicBezTo>
                <a:cubicBezTo>
                  <a:pt x="4307" y="863"/>
                  <a:pt x="2989" y="1334"/>
                  <a:pt x="2810" y="1301"/>
                </a:cubicBezTo>
                <a:cubicBezTo>
                  <a:pt x="2631" y="1269"/>
                  <a:pt x="1893" y="1076"/>
                  <a:pt x="1867" y="1087"/>
                </a:cubicBezTo>
                <a:cubicBezTo>
                  <a:pt x="1840" y="1098"/>
                  <a:pt x="3058" y="810"/>
                  <a:pt x="2629" y="787"/>
                </a:cubicBezTo>
                <a:lnTo>
                  <a:pt x="1223" y="713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99CCFF"/>
              </a:gs>
            </a:gsLst>
            <a:lin ang="16200000" scaled="1"/>
          </a:gra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1" name="Freeform 5"/>
          <p:cNvSpPr>
            <a:spLocks noChangeArrowheads="1"/>
          </p:cNvSpPr>
          <p:nvPr/>
        </p:nvSpPr>
        <p:spPr bwMode="auto">
          <a:xfrm>
            <a:off x="120650" y="6018213"/>
            <a:ext cx="5227638" cy="346075"/>
          </a:xfrm>
          <a:custGeom>
            <a:avLst/>
            <a:gdLst>
              <a:gd name="T0" fmla="*/ 0 w 14520"/>
              <a:gd name="T1" fmla="*/ 961 h 962"/>
              <a:gd name="T2" fmla="*/ 5341 w 14520"/>
              <a:gd name="T3" fmla="*/ 762 h 962"/>
              <a:gd name="T4" fmla="*/ 11582 w 14520"/>
              <a:gd name="T5" fmla="*/ 649 h 962"/>
              <a:gd name="T6" fmla="*/ 14519 w 14520"/>
              <a:gd name="T7" fmla="*/ 480 h 962"/>
              <a:gd name="T8" fmla="*/ 13192 w 14520"/>
              <a:gd name="T9" fmla="*/ 282 h 962"/>
              <a:gd name="T10" fmla="*/ 9662 w 14520"/>
              <a:gd name="T11" fmla="*/ 338 h 962"/>
              <a:gd name="T12" fmla="*/ 7741 w 14520"/>
              <a:gd name="T13" fmla="*/ 0 h 962"/>
              <a:gd name="T14" fmla="*/ 5483 w 14520"/>
              <a:gd name="T15" fmla="*/ 282 h 962"/>
              <a:gd name="T16" fmla="*/ 3224 w 14520"/>
              <a:gd name="T17" fmla="*/ 395 h 962"/>
              <a:gd name="T18" fmla="*/ 1680 w 14520"/>
              <a:gd name="T19" fmla="*/ 14 h 962"/>
              <a:gd name="T20" fmla="*/ 878 w 14520"/>
              <a:gd name="T21" fmla="*/ 582 h 962"/>
              <a:gd name="T22" fmla="*/ 0 w 14520"/>
              <a:gd name="T23" fmla="*/ 961 h 9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520" h="962">
                <a:moveTo>
                  <a:pt x="0" y="961"/>
                </a:moveTo>
                <a:lnTo>
                  <a:pt x="5341" y="762"/>
                </a:lnTo>
                <a:lnTo>
                  <a:pt x="11582" y="649"/>
                </a:lnTo>
                <a:lnTo>
                  <a:pt x="14519" y="480"/>
                </a:lnTo>
                <a:lnTo>
                  <a:pt x="13192" y="282"/>
                </a:lnTo>
                <a:lnTo>
                  <a:pt x="9662" y="338"/>
                </a:lnTo>
                <a:lnTo>
                  <a:pt x="7741" y="0"/>
                </a:lnTo>
                <a:lnTo>
                  <a:pt x="5483" y="282"/>
                </a:lnTo>
                <a:lnTo>
                  <a:pt x="3224" y="395"/>
                </a:lnTo>
                <a:lnTo>
                  <a:pt x="1680" y="14"/>
                </a:lnTo>
                <a:lnTo>
                  <a:pt x="878" y="582"/>
                </a:lnTo>
                <a:lnTo>
                  <a:pt x="0" y="961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4C1900"/>
              </a:gs>
            </a:gsLst>
            <a:lin ang="5400000" scaled="1"/>
          </a:gra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2" name="Freeform 6"/>
          <p:cNvSpPr>
            <a:spLocks noChangeArrowheads="1"/>
          </p:cNvSpPr>
          <p:nvPr/>
        </p:nvSpPr>
        <p:spPr bwMode="auto">
          <a:xfrm>
            <a:off x="1911350" y="6157913"/>
            <a:ext cx="2051050" cy="212725"/>
          </a:xfrm>
          <a:custGeom>
            <a:avLst/>
            <a:gdLst>
              <a:gd name="T0" fmla="*/ 0 w 5696"/>
              <a:gd name="T1" fmla="*/ 588 h 589"/>
              <a:gd name="T2" fmla="*/ 981 w 5696"/>
              <a:gd name="T3" fmla="*/ 551 h 589"/>
              <a:gd name="T4" fmla="*/ 4186 w 5696"/>
              <a:gd name="T5" fmla="*/ 494 h 589"/>
              <a:gd name="T6" fmla="*/ 5695 w 5696"/>
              <a:gd name="T7" fmla="*/ 407 h 589"/>
              <a:gd name="T8" fmla="*/ 5014 w 5696"/>
              <a:gd name="T9" fmla="*/ 320 h 589"/>
              <a:gd name="T10" fmla="*/ 3147 w 5696"/>
              <a:gd name="T11" fmla="*/ 39 h 589"/>
              <a:gd name="T12" fmla="*/ 2298 w 5696"/>
              <a:gd name="T13" fmla="*/ 516 h 589"/>
              <a:gd name="T14" fmla="*/ 1143 w 5696"/>
              <a:gd name="T15" fmla="*/ 0 h 589"/>
              <a:gd name="T16" fmla="*/ 210 w 5696"/>
              <a:gd name="T17" fmla="*/ 307 h 589"/>
              <a:gd name="T18" fmla="*/ 0 w 5696"/>
              <a:gd name="T19" fmla="*/ 588 h 58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5696" h="589">
                <a:moveTo>
                  <a:pt x="0" y="588"/>
                </a:moveTo>
                <a:lnTo>
                  <a:pt x="981" y="551"/>
                </a:lnTo>
                <a:lnTo>
                  <a:pt x="4186" y="494"/>
                </a:lnTo>
                <a:lnTo>
                  <a:pt x="5695" y="407"/>
                </a:lnTo>
                <a:lnTo>
                  <a:pt x="5014" y="320"/>
                </a:lnTo>
                <a:lnTo>
                  <a:pt x="3147" y="39"/>
                </a:lnTo>
                <a:lnTo>
                  <a:pt x="2298" y="516"/>
                </a:lnTo>
                <a:lnTo>
                  <a:pt x="1143" y="0"/>
                </a:lnTo>
                <a:lnTo>
                  <a:pt x="210" y="307"/>
                </a:lnTo>
                <a:lnTo>
                  <a:pt x="0" y="588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4C1900"/>
              </a:gs>
            </a:gsLst>
            <a:lin ang="5400000" scaled="1"/>
          </a:gra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3" name="Freeform 7"/>
          <p:cNvSpPr>
            <a:spLocks noChangeArrowheads="1"/>
          </p:cNvSpPr>
          <p:nvPr/>
        </p:nvSpPr>
        <p:spPr bwMode="auto">
          <a:xfrm>
            <a:off x="0" y="6059488"/>
            <a:ext cx="5346700" cy="650875"/>
          </a:xfrm>
          <a:custGeom>
            <a:avLst/>
            <a:gdLst>
              <a:gd name="T0" fmla="*/ 0 w 14854"/>
              <a:gd name="T1" fmla="*/ 1313 h 1806"/>
              <a:gd name="T2" fmla="*/ 9742 w 14854"/>
              <a:gd name="T3" fmla="*/ 1438 h 1806"/>
              <a:gd name="T4" fmla="*/ 13412 w 14854"/>
              <a:gd name="T5" fmla="*/ 1664 h 1806"/>
              <a:gd name="T6" fmla="*/ 14853 w 14854"/>
              <a:gd name="T7" fmla="*/ 1805 h 1806"/>
              <a:gd name="T8" fmla="*/ 13695 w 14854"/>
              <a:gd name="T9" fmla="*/ 1381 h 1806"/>
              <a:gd name="T10" fmla="*/ 11209 w 14854"/>
              <a:gd name="T11" fmla="*/ 902 h 1806"/>
              <a:gd name="T12" fmla="*/ 6692 w 14854"/>
              <a:gd name="T13" fmla="*/ 676 h 1806"/>
              <a:gd name="T14" fmla="*/ 4320 w 14854"/>
              <a:gd name="T15" fmla="*/ 0 h 1806"/>
              <a:gd name="T16" fmla="*/ 2259 w 14854"/>
              <a:gd name="T17" fmla="*/ 704 h 1806"/>
              <a:gd name="T18" fmla="*/ 0 w 14854"/>
              <a:gd name="T19" fmla="*/ 1178 h 1806"/>
              <a:gd name="T20" fmla="*/ 0 w 14854"/>
              <a:gd name="T21" fmla="*/ 1313 h 18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4854" h="1806">
                <a:moveTo>
                  <a:pt x="0" y="1313"/>
                </a:moveTo>
                <a:lnTo>
                  <a:pt x="9742" y="1438"/>
                </a:lnTo>
                <a:lnTo>
                  <a:pt x="13412" y="1664"/>
                </a:lnTo>
                <a:lnTo>
                  <a:pt x="14853" y="1805"/>
                </a:lnTo>
                <a:lnTo>
                  <a:pt x="13695" y="1381"/>
                </a:lnTo>
                <a:lnTo>
                  <a:pt x="11209" y="902"/>
                </a:lnTo>
                <a:lnTo>
                  <a:pt x="6692" y="676"/>
                </a:lnTo>
                <a:lnTo>
                  <a:pt x="4320" y="0"/>
                </a:lnTo>
                <a:lnTo>
                  <a:pt x="2259" y="704"/>
                </a:lnTo>
                <a:lnTo>
                  <a:pt x="0" y="1178"/>
                </a:lnTo>
                <a:lnTo>
                  <a:pt x="0" y="1313"/>
                </a:lnTo>
              </a:path>
            </a:pathLst>
          </a:custGeom>
          <a:gradFill rotWithShape="0">
            <a:gsLst>
              <a:gs pos="0">
                <a:srgbClr val="FFFFFF"/>
              </a:gs>
              <a:gs pos="100000">
                <a:srgbClr val="4C1900"/>
              </a:gs>
            </a:gsLst>
            <a:lin ang="5400000" scaled="1"/>
          </a:gradFill>
          <a:ln w="9360">
            <a:solidFill>
              <a:srgbClr val="808080"/>
            </a:solidFill>
            <a:round/>
            <a:headEnd/>
            <a:tailEnd/>
          </a:ln>
          <a:effectLst/>
          <a:extLs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sp>
        <p:nvSpPr>
          <p:cNvPr id="4104" name="Rectangle 8"/>
          <p:cNvSpPr>
            <a:spLocks noGrp="1" noChangeArrowheads="1"/>
          </p:cNvSpPr>
          <p:nvPr>
            <p:ph type="title"/>
          </p:nvPr>
        </p:nvSpPr>
        <p:spPr bwMode="auto">
          <a:xfrm>
            <a:off x="671513" y="112713"/>
            <a:ext cx="7804150" cy="12715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0" rIns="0" bIns="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текста заголовка щелкните мышью</a:t>
            </a:r>
          </a:p>
        </p:txBody>
      </p:sp>
      <p:sp>
        <p:nvSpPr>
          <p:cNvPr id="4105" name="Rectangle 9"/>
          <p:cNvSpPr>
            <a:spLocks noGrp="1" noChangeArrowheads="1"/>
          </p:cNvSpPr>
          <p:nvPr>
            <p:ph type="body" idx="1"/>
          </p:nvPr>
        </p:nvSpPr>
        <p:spPr bwMode="auto">
          <a:xfrm>
            <a:off x="671513" y="1447800"/>
            <a:ext cx="7804150" cy="4632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2016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GB" smtClean="0"/>
              <a:t>Для правки структуры щелкните мышью</a:t>
            </a:r>
          </a:p>
          <a:p>
            <a:pPr lvl="1"/>
            <a:r>
              <a:rPr lang="en-GB" smtClean="0"/>
              <a:t>Второй уровень структуры</a:t>
            </a:r>
          </a:p>
          <a:p>
            <a:pPr lvl="2"/>
            <a:r>
              <a:rPr lang="en-GB" smtClean="0"/>
              <a:t>Третий уровень структуры</a:t>
            </a:r>
          </a:p>
          <a:p>
            <a:pPr lvl="3"/>
            <a:r>
              <a:rPr lang="en-GB" smtClean="0"/>
              <a:t>Четвертый уровень структуры</a:t>
            </a:r>
          </a:p>
          <a:p>
            <a:pPr lvl="4"/>
            <a:r>
              <a:rPr lang="en-GB" smtClean="0"/>
              <a:t>Пятый уровень структуры</a:t>
            </a:r>
          </a:p>
          <a:p>
            <a:pPr lvl="4"/>
            <a:r>
              <a:rPr lang="en-GB" smtClean="0"/>
              <a:t>Шестой уровень структуры</a:t>
            </a:r>
          </a:p>
          <a:p>
            <a:pPr lvl="4"/>
            <a:r>
              <a:rPr lang="en-GB" smtClean="0"/>
              <a:t>Седьмой уровень структуры</a:t>
            </a:r>
          </a:p>
          <a:p>
            <a:pPr lvl="4"/>
            <a:r>
              <a:rPr lang="en-GB" smtClean="0"/>
              <a:t>Восьмой уровень структуры</a:t>
            </a:r>
          </a:p>
          <a:p>
            <a:pPr lvl="4"/>
            <a:r>
              <a:rPr lang="en-GB" smtClean="0"/>
              <a:t>Девятый уровень структуры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+mj-lt"/>
          <a:ea typeface="+mj-ea"/>
          <a:cs typeface="+mj-cs"/>
        </a:defRPr>
      </a:lvl1pPr>
      <a:lvl2pPr marL="742950" indent="-28575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Lucida Sans Unicode" charset="0"/>
          <a:cs typeface="Lucida Sans Unicode" charset="0"/>
        </a:defRPr>
      </a:lvl2pPr>
      <a:lvl3pPr marL="1143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Lucida Sans Unicode" charset="0"/>
          <a:cs typeface="Lucida Sans Unicode" charset="0"/>
        </a:defRPr>
      </a:lvl3pPr>
      <a:lvl4pPr marL="1600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Lucida Sans Unicode" charset="0"/>
          <a:cs typeface="Lucida Sans Unicode" charset="0"/>
        </a:defRPr>
      </a:lvl4pPr>
      <a:lvl5pPr marL="20574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Lucida Sans Unicode" charset="0"/>
          <a:cs typeface="Lucida Sans Unicode" charset="0"/>
        </a:defRPr>
      </a:lvl5pPr>
      <a:lvl6pPr marL="25146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Lucida Sans Unicode" charset="0"/>
          <a:cs typeface="Lucida Sans Unicode" charset="0"/>
        </a:defRPr>
      </a:lvl6pPr>
      <a:lvl7pPr marL="29718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Lucida Sans Unicode" charset="0"/>
          <a:cs typeface="Lucida Sans Unicode" charset="0"/>
        </a:defRPr>
      </a:lvl7pPr>
      <a:lvl8pPr marL="34290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Lucida Sans Unicode" charset="0"/>
          <a:cs typeface="Lucida Sans Unicode" charset="0"/>
        </a:defRPr>
      </a:lvl8pPr>
      <a:lvl9pPr marL="3886200" indent="-228600" algn="ctr" defTabSz="449263" rtl="0" fontAlgn="base" hangingPunct="0">
        <a:lnSpc>
          <a:spcPct val="95000"/>
        </a:lnSpc>
        <a:spcBef>
          <a:spcPct val="0"/>
        </a:spcBef>
        <a:spcAft>
          <a:spcPct val="0"/>
        </a:spcAft>
        <a:buClr>
          <a:srgbClr val="000000"/>
        </a:buClr>
        <a:buSzPct val="100000"/>
        <a:buFont typeface="Times New Roman" pitchFamily="16" charset="0"/>
        <a:defRPr sz="4400">
          <a:solidFill>
            <a:srgbClr val="000000"/>
          </a:solidFill>
          <a:latin typeface="Times New Roman" pitchFamily="16" charset="0"/>
          <a:ea typeface="Lucida Sans Unicode" charset="0"/>
          <a:cs typeface="Lucida Sans Unicode" charset="0"/>
        </a:defRPr>
      </a:lvl9pPr>
    </p:titleStyle>
    <p:bodyStyle>
      <a:lvl1pPr marL="342900" indent="-342900" algn="l" defTabSz="449263" rtl="0" fontAlgn="base" hangingPunct="0">
        <a:lnSpc>
          <a:spcPct val="95000"/>
        </a:lnSpc>
        <a:spcBef>
          <a:spcPct val="0"/>
        </a:spcBef>
        <a:spcAft>
          <a:spcPts val="1425"/>
        </a:spcAft>
        <a:buClr>
          <a:srgbClr val="000000"/>
        </a:buClr>
        <a:buSzPct val="100000"/>
        <a:buFont typeface="Times New Roman" pitchFamily="16" charset="0"/>
        <a:defRPr sz="3200">
          <a:solidFill>
            <a:srgbClr val="000000"/>
          </a:solidFill>
          <a:latin typeface="+mn-lt"/>
          <a:ea typeface="+mn-ea"/>
          <a:cs typeface="+mn-cs"/>
        </a:defRPr>
      </a:lvl1pPr>
      <a:lvl2pPr marL="742950" indent="-285750" algn="l" defTabSz="449263" rtl="0" fontAlgn="base" hangingPunct="0">
        <a:lnSpc>
          <a:spcPct val="95000"/>
        </a:lnSpc>
        <a:spcBef>
          <a:spcPct val="0"/>
        </a:spcBef>
        <a:spcAft>
          <a:spcPts val="1138"/>
        </a:spcAft>
        <a:buClr>
          <a:srgbClr val="000000"/>
        </a:buClr>
        <a:buSzPct val="100000"/>
        <a:buFont typeface="Times New Roman" pitchFamily="16" charset="0"/>
        <a:defRPr sz="2800">
          <a:solidFill>
            <a:srgbClr val="000000"/>
          </a:solidFill>
          <a:latin typeface="+mn-lt"/>
          <a:ea typeface="+mn-ea"/>
          <a:cs typeface="+mn-cs"/>
        </a:defRPr>
      </a:lvl2pPr>
      <a:lvl3pPr marL="1143000" indent="-228600" algn="l" defTabSz="449263" rtl="0" fontAlgn="base" hangingPunct="0">
        <a:lnSpc>
          <a:spcPct val="95000"/>
        </a:lnSpc>
        <a:spcBef>
          <a:spcPct val="0"/>
        </a:spcBef>
        <a:spcAft>
          <a:spcPts val="850"/>
        </a:spcAft>
        <a:buClr>
          <a:srgbClr val="000000"/>
        </a:buClr>
        <a:buSzPct val="100000"/>
        <a:buFont typeface="Times New Roman" pitchFamily="16" charset="0"/>
        <a:defRPr sz="2400">
          <a:solidFill>
            <a:srgbClr val="000000"/>
          </a:solidFill>
          <a:latin typeface="+mn-lt"/>
          <a:ea typeface="+mn-ea"/>
          <a:cs typeface="+mn-cs"/>
        </a:defRPr>
      </a:lvl3pPr>
      <a:lvl4pPr marL="1600200" indent="-228600" algn="l" defTabSz="449263" rtl="0" fontAlgn="base" hangingPunct="0">
        <a:lnSpc>
          <a:spcPct val="95000"/>
        </a:lnSpc>
        <a:spcBef>
          <a:spcPct val="0"/>
        </a:spcBef>
        <a:spcAft>
          <a:spcPts val="575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4pPr>
      <a:lvl5pPr marL="20574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5pPr>
      <a:lvl6pPr marL="25146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6pPr>
      <a:lvl7pPr marL="29718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7pPr>
      <a:lvl8pPr marL="34290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8pPr>
      <a:lvl9pPr marL="3886200" indent="-228600" algn="l" defTabSz="449263" rtl="0" fontAlgn="base" hangingPunct="0">
        <a:lnSpc>
          <a:spcPct val="95000"/>
        </a:lnSpc>
        <a:spcBef>
          <a:spcPct val="0"/>
        </a:spcBef>
        <a:spcAft>
          <a:spcPts val="288"/>
        </a:spcAft>
        <a:buClr>
          <a:srgbClr val="000000"/>
        </a:buClr>
        <a:buSzPct val="100000"/>
        <a:buFont typeface="Times New Roman" pitchFamily="16" charset="0"/>
        <a:defRPr sz="2000">
          <a:solidFill>
            <a:srgbClr val="000000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40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40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4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40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4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40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40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40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40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0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0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40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40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40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40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4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4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5" name="Picture 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250" y="479425"/>
            <a:ext cx="6227763" cy="51006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6146" name="Rectangle 2"/>
          <p:cNvSpPr>
            <a:spLocks noChangeArrowheads="1"/>
          </p:cNvSpPr>
          <p:nvPr/>
        </p:nvSpPr>
        <p:spPr bwMode="auto">
          <a:xfrm>
            <a:off x="4500563" y="-892175"/>
            <a:ext cx="4248150" cy="2806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>
                <a:solidFill>
                  <a:srgbClr val="000000"/>
                </a:solidFill>
                <a:latin typeface="Verdana" pitchFamily="32" charset="0"/>
                <a:ea typeface="Lucida Sans Unicode" charset="0"/>
                <a:cs typeface="Lucida Sans Unicode" charset="0"/>
              </a:rPr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8000">
              <a:solidFill>
                <a:srgbClr val="000000"/>
              </a:solidFill>
              <a:latin typeface="Arial" charset="0"/>
              <a:ea typeface="Lucida Sans Unicode" charset="0"/>
              <a:cs typeface="Lucida Sans Unicode" charset="0"/>
            </a:endParaRP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8000">
              <a:solidFill>
                <a:srgbClr val="000000"/>
              </a:solidFill>
              <a:latin typeface="Arial" charset="0"/>
              <a:ea typeface="Lucida Sans Unicode" charset="0"/>
              <a:cs typeface="Lucida Sans Unicode" charset="0"/>
            </a:endParaRPr>
          </a:p>
        </p:txBody>
      </p:sp>
      <p:sp>
        <p:nvSpPr>
          <p:cNvPr id="6147" name="Rectangle 3"/>
          <p:cNvSpPr>
            <a:spLocks noChangeArrowheads="1"/>
          </p:cNvSpPr>
          <p:nvPr/>
        </p:nvSpPr>
        <p:spPr bwMode="auto">
          <a:xfrm>
            <a:off x="1258888" y="2833688"/>
            <a:ext cx="7273925" cy="13871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b="1" dirty="0">
                <a:solidFill>
                  <a:srgbClr val="1F497D"/>
                </a:solidFill>
                <a:ea typeface="Lucida Sans Unicode" charset="0"/>
                <a:cs typeface="Lucida Sans Unicode" charset="0"/>
              </a:rPr>
              <a:t>    </a:t>
            </a:r>
            <a:r>
              <a:rPr lang="en-US" sz="2400" b="1" dirty="0">
                <a:solidFill>
                  <a:srgbClr val="1F497D"/>
                </a:solidFill>
                <a:ea typeface="Lucida Sans Unicode" charset="0"/>
                <a:cs typeface="Lucida Sans Unicode" charset="0"/>
              </a:rPr>
              <a:t>   </a:t>
            </a:r>
            <a:r>
              <a:rPr lang="ru-RU" sz="2400" b="1" dirty="0">
                <a:solidFill>
                  <a:srgbClr val="1F497D"/>
                </a:solidFill>
                <a:latin typeface="Arial" pitchFamily="34" charset="0"/>
                <a:ea typeface="Lucida Sans Unicode" charset="0"/>
                <a:cs typeface="Arial" pitchFamily="34" charset="0"/>
              </a:rPr>
              <a:t>Воде дана волшебная власть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en-US" sz="2400" b="1" dirty="0">
                <a:solidFill>
                  <a:srgbClr val="1F497D"/>
                </a:solidFill>
                <a:latin typeface="Arial" pitchFamily="34" charset="0"/>
                <a:ea typeface="Lucida Sans Unicode" charset="0"/>
                <a:cs typeface="Arial" pitchFamily="34" charset="0"/>
              </a:rPr>
              <a:t>     </a:t>
            </a:r>
            <a:r>
              <a:rPr lang="ru-RU" sz="2400" b="1" dirty="0">
                <a:solidFill>
                  <a:srgbClr val="1F497D"/>
                </a:solidFill>
                <a:latin typeface="Arial" pitchFamily="34" charset="0"/>
                <a:ea typeface="Lucida Sans Unicode" charset="0"/>
                <a:cs typeface="Arial" pitchFamily="34" charset="0"/>
              </a:rPr>
              <a:t>     </a:t>
            </a:r>
            <a:r>
              <a:rPr lang="en-US" sz="2400" b="1" dirty="0">
                <a:solidFill>
                  <a:srgbClr val="1F497D"/>
                </a:solidFill>
                <a:latin typeface="Arial" pitchFamily="34" charset="0"/>
                <a:ea typeface="Lucida Sans Unicode" charset="0"/>
                <a:cs typeface="Arial" pitchFamily="34" charset="0"/>
              </a:rPr>
              <a:t>      </a:t>
            </a:r>
            <a:r>
              <a:rPr lang="ru-RU" sz="2400" b="1" dirty="0">
                <a:solidFill>
                  <a:srgbClr val="1F497D"/>
                </a:solidFill>
                <a:latin typeface="Arial" pitchFamily="34" charset="0"/>
                <a:ea typeface="Lucida Sans Unicode" charset="0"/>
                <a:cs typeface="Arial" pitchFamily="34" charset="0"/>
              </a:rPr>
              <a:t>Стать соком жизни на Земле.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1F497D"/>
                </a:solidFill>
                <a:latin typeface="Arial" pitchFamily="34" charset="0"/>
                <a:ea typeface="Lucida Sans Unicode" charset="0"/>
                <a:cs typeface="Arial" pitchFamily="34" charset="0"/>
              </a:rPr>
              <a:t>                                                                                                                                                                          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 dirty="0">
                <a:solidFill>
                  <a:srgbClr val="1F497D"/>
                </a:solidFill>
                <a:latin typeface="Arial" pitchFamily="34" charset="0"/>
                <a:ea typeface="Lucida Sans Unicode" charset="0"/>
                <a:cs typeface="Arial" pitchFamily="34" charset="0"/>
              </a:rPr>
              <a:t>                                                         Леонардо да Винчи</a:t>
            </a:r>
          </a:p>
        </p:txBody>
      </p:sp>
      <p:sp>
        <p:nvSpPr>
          <p:cNvPr id="6148" name="Rectangle 4"/>
          <p:cNvSpPr>
            <a:spLocks noChangeArrowheads="1"/>
          </p:cNvSpPr>
          <p:nvPr/>
        </p:nvSpPr>
        <p:spPr bwMode="auto">
          <a:xfrm>
            <a:off x="2627313" y="692150"/>
            <a:ext cx="4608512" cy="120251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>
                <a:solidFill>
                  <a:srgbClr val="000000"/>
                </a:solidFill>
                <a:latin typeface="Arial" pitchFamily="34" charset="0"/>
                <a:ea typeface="Lucida Sans Unicode" charset="0"/>
                <a:cs typeface="Arial" pitchFamily="34" charset="0"/>
              </a:rPr>
              <a:t>Меня пьют, меня льют.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>
                <a:solidFill>
                  <a:srgbClr val="000000"/>
                </a:solidFill>
                <a:latin typeface="Arial" pitchFamily="34" charset="0"/>
                <a:ea typeface="Lucida Sans Unicode" charset="0"/>
                <a:cs typeface="Arial" pitchFamily="34" charset="0"/>
              </a:rPr>
              <a:t>Всем нужна я,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>
                <a:solidFill>
                  <a:srgbClr val="000000"/>
                </a:solidFill>
                <a:latin typeface="Arial" pitchFamily="34" charset="0"/>
                <a:ea typeface="Lucida Sans Unicode" charset="0"/>
                <a:cs typeface="Arial" pitchFamily="34" charset="0"/>
              </a:rPr>
              <a:t>Кто я такая?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0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7" dur="20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8" dur="2000" fill="hold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9" dur="2000"/>
                                        <p:tgtEl>
                                          <p:spTgt spid="614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1" presetID="53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3" dur="20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14" dur="2000" fill="hold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  <p:tav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 additive="repl">
                                        <p:cTn id="15" dur="2000"/>
                                        <p:tgtEl>
                                          <p:spTgt spid="614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7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19" dur="5000" fill="hold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0" dur="5000" fill="hold"/>
                                        <p:tgtEl>
                                          <p:spTgt spid="6148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 nodeType="afterGroup">
                            <p:stCondLst>
                              <p:cond delay="9000"/>
                            </p:stCondLst>
                            <p:childTnLst>
                              <p:par>
                                <p:cTn id="22" presetID="20" presetClass="entr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 additive="repl">
                                        <p:cTn id="24" dur="5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 nodeType="afterGroup">
                            <p:stCondLst>
                              <p:cond delay="14000"/>
                            </p:stCondLst>
                            <p:childTnLst>
                              <p:par>
                                <p:cTn id="26" presetID="7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28" dur="5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29" dur="5000" fill="hold"/>
                                        <p:tgtEl>
                                          <p:spTgt spid="614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0-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0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2" dur="5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3" dur="5000" fill="hold"/>
                                        <p:tgtEl>
                                          <p:spTgt spid="614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36" dur="5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37" dur="5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8" presetID="7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0" dur="5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1" dur="5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h/2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2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4" dur="5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5" dur="5000" fill="hold"/>
                                        <p:tgtEl>
                                          <p:spTgt spid="614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46" presetID="7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 additive="repl"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repl">
                                        <p:cTn id="48" dur="5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1+#ppt_w/2"/>
                                          </p:val>
                                        </p:tav>
                                        <p:tav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repl">
                                        <p:cTn id="49" dur="5000" fill="hold"/>
                                        <p:tgtEl>
                                          <p:spTgt spid="614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  <p:tav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468313" y="196850"/>
            <a:ext cx="8351837" cy="3690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>
                <a:solidFill>
                  <a:srgbClr val="558ED5"/>
                </a:solidFill>
                <a:latin typeface="Calibri" pitchFamily="32" charset="0"/>
                <a:cs typeface="Calibri" pitchFamily="32" charset="0"/>
              </a:rPr>
              <a:t>Факт седьмой: человек без воды умирает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Если человек теряет 2% воды от массы своего тела,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то у него возникает сильная жажда.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Если потеря составляет до 10% - начинаются галлюцинации. При потере 12% - человек не сможет восстановиться без помощи врача.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 При потере в 20% человек умирает.</a:t>
            </a:r>
            <a:r>
              <a:rPr lang="ru-RU" sz="24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000">
                <a:solidFill>
                  <a:srgbClr val="000000"/>
                </a:solidFill>
                <a:ea typeface="Lucida Sans Unicode" charset="0"/>
                <a:cs typeface="Lucida Sans Unicode" charset="0"/>
              </a:rPr>
              <a:t>Животные погибают при потере 20-25% воды.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00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</p:txBody>
      </p:sp>
      <p:sp>
        <p:nvSpPr>
          <p:cNvPr id="15362" name="Rectangle 2"/>
          <p:cNvSpPr>
            <a:spLocks noChangeArrowheads="1"/>
          </p:cNvSpPr>
          <p:nvPr/>
        </p:nvSpPr>
        <p:spPr bwMode="auto">
          <a:xfrm>
            <a:off x="3276600" y="4437063"/>
            <a:ext cx="5867400" cy="2289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558ED5"/>
                </a:solidFill>
                <a:ea typeface="Lucida Sans Unicode" charset="0"/>
                <a:cs typeface="Lucida Sans Unicode" charset="0"/>
              </a:rPr>
              <a:t>Вода – красота всей природы. Вода жива, она бежит или волнуется ветром, она движется и дает жизнь и движение всему ее окружающему.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558ED5"/>
                </a:solidFill>
                <a:ea typeface="Lucida Sans Unicode" charset="0"/>
                <a:cs typeface="Lucida Sans Unicode" charset="0"/>
              </a:rPr>
              <a:t>                                                                                                                                                                    </a:t>
            </a:r>
            <a:r>
              <a:rPr lang="en-US" b="1">
                <a:solidFill>
                  <a:srgbClr val="558ED5"/>
                </a:solidFill>
                <a:ea typeface="Lucida Sans Unicode" charset="0"/>
                <a:cs typeface="Lucida Sans Unicode" charset="0"/>
              </a:rPr>
              <a:t>                            </a:t>
            </a:r>
            <a:r>
              <a:rPr lang="ru-RU" b="1">
                <a:solidFill>
                  <a:srgbClr val="558ED5"/>
                </a:solidFill>
                <a:ea typeface="Lucida Sans Unicode" charset="0"/>
                <a:cs typeface="Lucida Sans Unicode" charset="0"/>
              </a:rPr>
              <a:t>    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558ED5"/>
                </a:solidFill>
                <a:ea typeface="Lucida Sans Unicode" charset="0"/>
                <a:cs typeface="Lucida Sans Unicode" charset="0"/>
              </a:rPr>
              <a:t>                                            </a:t>
            </a:r>
            <a:r>
              <a:rPr lang="en-US" b="1">
                <a:solidFill>
                  <a:srgbClr val="558ED5"/>
                </a:solidFill>
                <a:ea typeface="Lucida Sans Unicode" charset="0"/>
                <a:cs typeface="Lucida Sans Unicode" charset="0"/>
              </a:rPr>
              <a:t>C</a:t>
            </a:r>
            <a:r>
              <a:rPr lang="ru-RU" b="1">
                <a:solidFill>
                  <a:srgbClr val="558ED5"/>
                </a:solidFill>
                <a:ea typeface="Lucida Sans Unicode" charset="0"/>
                <a:cs typeface="Lucida Sans Unicode" charset="0"/>
              </a:rPr>
              <a:t>.</a:t>
            </a:r>
            <a:r>
              <a:rPr lang="en-US" b="1">
                <a:solidFill>
                  <a:srgbClr val="558ED5"/>
                </a:solidFill>
                <a:ea typeface="Lucida Sans Unicode" charset="0"/>
                <a:cs typeface="Lucida Sans Unicode" charset="0"/>
              </a:rPr>
              <a:t> </a:t>
            </a:r>
            <a:r>
              <a:rPr lang="ru-RU" b="1">
                <a:solidFill>
                  <a:srgbClr val="558ED5"/>
                </a:solidFill>
                <a:ea typeface="Lucida Sans Unicode" charset="0"/>
                <a:cs typeface="Lucida Sans Unicode" charset="0"/>
              </a:rPr>
              <a:t>А. Аксаков</a:t>
            </a:r>
          </a:p>
        </p:txBody>
      </p:sp>
      <p:pic>
        <p:nvPicPr>
          <p:cNvPr id="1536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3644900"/>
            <a:ext cx="3213100" cy="32131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1"/>
          <p:cNvSpPr>
            <a:spLocks noChangeArrowheads="1"/>
          </p:cNvSpPr>
          <p:nvPr/>
        </p:nvSpPr>
        <p:spPr bwMode="auto">
          <a:xfrm>
            <a:off x="250825" y="423863"/>
            <a:ext cx="8642350" cy="4238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>
                <a:solidFill>
                  <a:srgbClr val="558ED5"/>
                </a:solidFill>
                <a:latin typeface="Calibri" pitchFamily="32" charset="0"/>
                <a:cs typeface="Calibri" pitchFamily="32" charset="0"/>
              </a:rPr>
              <a:t>Факт восьмой: больше всего пресной воды – в ледниках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Где больше всего воды?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Ответ кажется очевидным: в Мировом океане.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Однако, в мантии Земли воды содержится в 10-12 раз больше, чем в Мировом океане.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Почти вся имеющаяся на планете масса воды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 не пригодна для питья.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Запасы пресной воды составляют только 3%, большая часть которой  содержится в ледниках.</a:t>
            </a:r>
          </a:p>
        </p:txBody>
      </p:sp>
      <p:sp>
        <p:nvSpPr>
          <p:cNvPr id="16386" name="Rectangle 2"/>
          <p:cNvSpPr>
            <a:spLocks noChangeArrowheads="1"/>
          </p:cNvSpPr>
          <p:nvPr/>
        </p:nvSpPr>
        <p:spPr bwMode="auto">
          <a:xfrm>
            <a:off x="1187450" y="5229225"/>
            <a:ext cx="7561263" cy="14652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558ED5"/>
                </a:solidFill>
                <a:ea typeface="Lucida Sans Unicode" charset="0"/>
                <a:cs typeface="Lucida Sans Unicode" charset="0"/>
              </a:rPr>
              <a:t>Вода - это самое мягкое и самое слабое существо в мире, но в преодолении твердого и крепкого она непобедима, и на свете нет ей равного.                                                 Дао Дэ Дзин                                                                                                                                                                 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468313" y="203200"/>
            <a:ext cx="7775575" cy="31416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>
                <a:solidFill>
                  <a:srgbClr val="558ED5"/>
                </a:solidFill>
                <a:latin typeface="Calibri" pitchFamily="32" charset="0"/>
                <a:cs typeface="Calibri" pitchFamily="32" charset="0"/>
              </a:rPr>
              <a:t>        Факт девятый: вода для здорового       сердца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 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Calibri" pitchFamily="32" charset="0"/>
              </a:rPr>
              <a:t>Вода помогает снизить вероятность сердечного приступа. Во время исследований ученые выяснили, что те люди, которые пьют около шести стаканов воды в день, меньше подвержены риску сердечного удара в отличие от тех, кто выпивает всего два стакана</a:t>
            </a:r>
            <a:r>
              <a:rPr lang="ru-RU" sz="2400">
                <a:solidFill>
                  <a:srgbClr val="000000"/>
                </a:solidFill>
                <a:latin typeface="Times New Roman" pitchFamily="16" charset="0"/>
                <a:cs typeface="Times New Roman" pitchFamily="16" charset="0"/>
              </a:rPr>
              <a:t> </a:t>
            </a:r>
          </a:p>
        </p:txBody>
      </p:sp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9813" y="3060700"/>
            <a:ext cx="2879725" cy="27987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395288" y="936625"/>
            <a:ext cx="8064500" cy="3813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>
                <a:solidFill>
                  <a:srgbClr val="558ED5"/>
                </a:solidFill>
                <a:latin typeface="Calibri" pitchFamily="32" charset="0"/>
                <a:cs typeface="Calibri" pitchFamily="32" charset="0"/>
              </a:rPr>
              <a:t>Факт десятый: есть вода, которая горит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00000"/>
              </a:solidFill>
              <a:cs typeface="Calibri" pitchFamily="32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Существует и опасная вода.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00000"/>
              </a:solidFill>
              <a:latin typeface="Calibri" pitchFamily="32" charset="0"/>
              <a:cs typeface="Calibri" pitchFamily="32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В Азербайджане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есть вода, в которой много метана,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поэтому она может загореться, если поднести к ней спичку.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 В Сицилии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в одном из озер есть подводные источники кислоты, которые отравляют всю воду в этом водоеме</a:t>
            </a:r>
            <a:r>
              <a:rPr lang="ru-RU" sz="20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.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1350963" y="214313"/>
            <a:ext cx="7793037" cy="146208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 marL="358775" indent="-354013"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1pPr>
            <a:lvl2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2pPr>
            <a:lvl3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3pPr>
            <a:lvl4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4pPr>
            <a:lvl5pPr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58775" algn="l"/>
                <a:tab pos="806450" algn="l"/>
                <a:tab pos="1255713" algn="l"/>
                <a:tab pos="1704975" algn="l"/>
                <a:tab pos="2154238" algn="l"/>
                <a:tab pos="2603500" algn="l"/>
                <a:tab pos="3052763" algn="l"/>
                <a:tab pos="3502025" algn="l"/>
                <a:tab pos="3951288" algn="l"/>
                <a:tab pos="4400550" algn="l"/>
                <a:tab pos="4849813" algn="l"/>
                <a:tab pos="5299075" algn="l"/>
                <a:tab pos="5748338" algn="l"/>
                <a:tab pos="6197600" algn="l"/>
                <a:tab pos="6646863" algn="l"/>
                <a:tab pos="7096125" algn="l"/>
                <a:tab pos="7545388" algn="l"/>
                <a:tab pos="7994650" algn="l"/>
                <a:tab pos="8443913" algn="l"/>
                <a:tab pos="8893175" algn="l"/>
                <a:tab pos="93424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buClrTx/>
              <a:buSzPct val="45000"/>
              <a:buFontTx/>
              <a:buNone/>
            </a:pPr>
            <a:r>
              <a:rPr lang="ru-RU" sz="4000" b="1" i="1">
                <a:solidFill>
                  <a:srgbClr val="E6E6E6"/>
                </a:solidFill>
                <a:latin typeface="Arial" charset="0"/>
              </a:rPr>
              <a:t/>
            </a:r>
            <a:br>
              <a:rPr lang="ru-RU" sz="4000" b="1" i="1">
                <a:solidFill>
                  <a:srgbClr val="E6E6E6"/>
                </a:solidFill>
                <a:latin typeface="Arial" charset="0"/>
              </a:rPr>
            </a:br>
            <a:endParaRPr lang="ru-RU" sz="4000" b="1" i="1">
              <a:solidFill>
                <a:srgbClr val="E6E6E6"/>
              </a:solidFill>
              <a:latin typeface="Arial" charset="0"/>
            </a:endParaRPr>
          </a:p>
        </p:txBody>
      </p:sp>
      <p:sp>
        <p:nvSpPr>
          <p:cNvPr id="19458" name="Text Box 2"/>
          <p:cNvSpPr txBox="1">
            <a:spLocks noChangeArrowheads="1"/>
          </p:cNvSpPr>
          <p:nvPr/>
        </p:nvSpPr>
        <p:spPr bwMode="auto">
          <a:xfrm>
            <a:off x="0" y="260350"/>
            <a:ext cx="9144000" cy="62642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3655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1pPr>
            <a:lvl2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2pPr>
            <a:lvl3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3pPr>
            <a:lvl4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4pPr>
            <a:lvl5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700"/>
              </a:spcBef>
              <a:buClrTx/>
              <a:buFontTx/>
              <a:buNone/>
            </a:pPr>
            <a:r>
              <a:rPr lang="en-US" sz="2800" b="1" dirty="0">
                <a:solidFill>
                  <a:srgbClr val="558ED5"/>
                </a:solidFill>
                <a:latin typeface="Arial" charset="0"/>
              </a:rPr>
              <a:t>     </a:t>
            </a:r>
            <a:r>
              <a:rPr lang="ru-RU" sz="2800" b="1" dirty="0">
                <a:solidFill>
                  <a:srgbClr val="558ED5"/>
                </a:solidFill>
                <a:latin typeface="Arial" charset="0"/>
              </a:rPr>
              <a:t>22 марта  всемирный  День водных ресурсов. </a:t>
            </a:r>
          </a:p>
          <a:p>
            <a:pPr algn="ctr">
              <a:spcBef>
                <a:spcPts val="600"/>
              </a:spcBef>
              <a:buClrTx/>
              <a:buFontTx/>
              <a:buNone/>
            </a:pPr>
            <a:r>
              <a:rPr lang="ru-RU" sz="2000" dirty="0">
                <a:solidFill>
                  <a:srgbClr val="E6E6E6"/>
                </a:solidFill>
                <a:latin typeface="Arial" charset="0"/>
              </a:rPr>
              <a:t>     </a:t>
            </a:r>
            <a:r>
              <a:rPr lang="ru-RU" sz="2400" dirty="0">
                <a:solidFill>
                  <a:srgbClr val="0047FF"/>
                </a:solidFill>
                <a:latin typeface="Arial" charset="0"/>
              </a:rPr>
              <a:t>Этот праздник был установлен по решению Генеральной Ассамблеи Организации Объединенных Наций, чтобы напомнить человечеству о важности водных ресурсов для окружающей среды и развития общества.</a:t>
            </a:r>
          </a:p>
          <a:p>
            <a:pPr>
              <a:spcBef>
                <a:spcPts val="600"/>
              </a:spcBef>
              <a:buClrTx/>
              <a:buFontTx/>
              <a:buNone/>
            </a:pPr>
            <a:endParaRPr lang="ru-RU" sz="2400" dirty="0">
              <a:solidFill>
                <a:srgbClr val="0047FF"/>
              </a:solidFill>
              <a:latin typeface="Arial" charset="0"/>
            </a:endParaRPr>
          </a:p>
        </p:txBody>
      </p:sp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6238" y="2519363"/>
            <a:ext cx="3743325" cy="3482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457200" y="274638"/>
            <a:ext cx="8229600" cy="63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3200" b="1" i="1">
                <a:solidFill>
                  <a:srgbClr val="558ED5"/>
                </a:solidFill>
                <a:latin typeface="Arial" charset="0"/>
              </a:rPr>
              <a:t>Знаете ли вы?</a:t>
            </a:r>
          </a:p>
        </p:txBody>
      </p:sp>
      <p:sp>
        <p:nvSpPr>
          <p:cNvPr id="20482" name="Text Box 2"/>
          <p:cNvSpPr txBox="1">
            <a:spLocks noChangeArrowheads="1"/>
          </p:cNvSpPr>
          <p:nvPr/>
        </p:nvSpPr>
        <p:spPr bwMode="auto">
          <a:xfrm>
            <a:off x="250825" y="1341438"/>
            <a:ext cx="8424863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498475" indent="-428625"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1pPr>
            <a:lvl2pPr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2pPr>
            <a:lvl3pPr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3pPr>
            <a:lvl4pPr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4pPr>
            <a:lvl5pPr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9pPr>
          </a:lstStyle>
          <a:p>
            <a:pPr>
              <a:lnSpc>
                <a:spcPct val="80000"/>
              </a:lnSpc>
              <a:spcBef>
                <a:spcPts val="500"/>
              </a:spcBef>
              <a:buClr>
                <a:srgbClr val="FF9966"/>
              </a:buClr>
              <a:buSzPct val="75000"/>
              <a:buFont typeface="StarSymbol" charset="0"/>
              <a:buChar char="➲"/>
            </a:pPr>
            <a:r>
              <a:rPr lang="ru-RU" sz="2000">
                <a:solidFill>
                  <a:srgbClr val="0047FF"/>
                </a:solidFill>
                <a:latin typeface="Arial" charset="0"/>
              </a:rPr>
              <a:t>Достаточно выпить два стакана чистой воды, чтобы преодолеть депрессию и усталость</a:t>
            </a:r>
          </a:p>
          <a:p>
            <a:pPr>
              <a:lnSpc>
                <a:spcPct val="80000"/>
              </a:lnSpc>
              <a:spcBef>
                <a:spcPts val="500"/>
              </a:spcBef>
              <a:buClrTx/>
              <a:buSzPct val="75000"/>
              <a:buFontTx/>
              <a:buNone/>
            </a:pPr>
            <a:endParaRPr lang="ru-RU" sz="2000">
              <a:solidFill>
                <a:srgbClr val="0047FF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Clr>
                <a:srgbClr val="FF9966"/>
              </a:buClr>
              <a:buSzPct val="75000"/>
              <a:buFont typeface="StarSymbol" charset="0"/>
              <a:buChar char="➲"/>
            </a:pPr>
            <a:r>
              <a:rPr lang="ru-RU" sz="2000">
                <a:solidFill>
                  <a:srgbClr val="0047FF"/>
                </a:solidFill>
                <a:latin typeface="Arial" charset="0"/>
              </a:rPr>
              <a:t>Только 1,1 % воды на земле является пригодной для питья</a:t>
            </a:r>
          </a:p>
          <a:p>
            <a:pPr>
              <a:lnSpc>
                <a:spcPct val="80000"/>
              </a:lnSpc>
              <a:spcBef>
                <a:spcPts val="500"/>
              </a:spcBef>
              <a:buClrTx/>
              <a:buFontTx/>
              <a:buNone/>
            </a:pPr>
            <a:endParaRPr lang="ru-RU" sz="2000">
              <a:solidFill>
                <a:srgbClr val="0047FF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Clr>
                <a:srgbClr val="FF9966"/>
              </a:buClr>
              <a:buSzPct val="75000"/>
              <a:buFont typeface="StarSymbol" charset="0"/>
              <a:buChar char="➲"/>
            </a:pPr>
            <a:r>
              <a:rPr lang="ru-RU" sz="2000">
                <a:solidFill>
                  <a:srgbClr val="0047FF"/>
                </a:solidFill>
                <a:latin typeface="Arial" charset="0"/>
              </a:rPr>
              <a:t>Полезно пить воду во время еды, поскольку это помогает процессу пищеварения.</a:t>
            </a:r>
          </a:p>
          <a:p>
            <a:pPr>
              <a:lnSpc>
                <a:spcPct val="80000"/>
              </a:lnSpc>
              <a:spcBef>
                <a:spcPts val="500"/>
              </a:spcBef>
              <a:buClrTx/>
              <a:buSzPct val="75000"/>
              <a:buFontTx/>
              <a:buNone/>
            </a:pPr>
            <a:endParaRPr lang="ru-RU" sz="2000">
              <a:solidFill>
                <a:srgbClr val="0047FF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Clr>
                <a:srgbClr val="FF9966"/>
              </a:buClr>
              <a:buSzPct val="75000"/>
              <a:buFont typeface="StarSymbol" charset="0"/>
              <a:buChar char="➲"/>
            </a:pPr>
            <a:r>
              <a:rPr lang="ru-RU" sz="2000">
                <a:solidFill>
                  <a:srgbClr val="0047FF"/>
                </a:solidFill>
                <a:latin typeface="Arial" charset="0"/>
              </a:rPr>
              <a:t>Лучший способ избавиться от отеков вызванных задержкой влаги в организме - пить много воды</a:t>
            </a:r>
          </a:p>
          <a:p>
            <a:pPr>
              <a:lnSpc>
                <a:spcPct val="80000"/>
              </a:lnSpc>
              <a:spcBef>
                <a:spcPts val="500"/>
              </a:spcBef>
              <a:buClrTx/>
              <a:buSzPct val="75000"/>
              <a:buFontTx/>
              <a:buNone/>
            </a:pPr>
            <a:endParaRPr lang="ru-RU" sz="2000">
              <a:solidFill>
                <a:srgbClr val="0047FF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Clr>
                <a:srgbClr val="FF9966"/>
              </a:buClr>
              <a:buSzPct val="75000"/>
              <a:buFont typeface="StarSymbol" charset="0"/>
              <a:buChar char="➲"/>
            </a:pPr>
            <a:r>
              <a:rPr lang="ru-RU" sz="2000">
                <a:solidFill>
                  <a:srgbClr val="0047FF"/>
                </a:solidFill>
                <a:latin typeface="Arial" charset="0"/>
              </a:rPr>
              <a:t>Вода позволяет телу усваивать жиры более эффективно</a:t>
            </a:r>
          </a:p>
          <a:p>
            <a:pPr>
              <a:lnSpc>
                <a:spcPct val="80000"/>
              </a:lnSpc>
              <a:spcBef>
                <a:spcPts val="500"/>
              </a:spcBef>
              <a:buClrTx/>
              <a:buSzPct val="75000"/>
              <a:buFontTx/>
              <a:buNone/>
            </a:pPr>
            <a:endParaRPr lang="ru-RU" sz="2000">
              <a:solidFill>
                <a:srgbClr val="0047FF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Clr>
                <a:srgbClr val="FF9966"/>
              </a:buClr>
              <a:buSzPct val="75000"/>
              <a:buFont typeface="StarSymbol" charset="0"/>
              <a:buChar char="➲"/>
            </a:pPr>
            <a:r>
              <a:rPr lang="ru-RU" sz="2000">
                <a:solidFill>
                  <a:srgbClr val="0047FF"/>
                </a:solidFill>
                <a:latin typeface="Arial" charset="0"/>
              </a:rPr>
              <a:t>Вода - это самая важная еда, которая нужна телу</a:t>
            </a:r>
          </a:p>
          <a:p>
            <a:pPr>
              <a:lnSpc>
                <a:spcPct val="80000"/>
              </a:lnSpc>
              <a:spcBef>
                <a:spcPts val="500"/>
              </a:spcBef>
              <a:buClrTx/>
              <a:buSzPct val="75000"/>
              <a:buFontTx/>
              <a:buNone/>
            </a:pPr>
            <a:endParaRPr lang="ru-RU" sz="2000">
              <a:solidFill>
                <a:srgbClr val="0047FF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ClrTx/>
              <a:buSzPct val="75000"/>
              <a:buFontTx/>
              <a:buNone/>
            </a:pPr>
            <a:endParaRPr lang="ru-RU" sz="2000">
              <a:solidFill>
                <a:srgbClr val="0047FF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468313" y="396875"/>
            <a:ext cx="8207375" cy="5794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3200" b="1" i="1">
                <a:solidFill>
                  <a:srgbClr val="558ED5"/>
                </a:solidFill>
                <a:latin typeface="Arial" charset="0"/>
              </a:rPr>
              <a:t>Знаете ли вы?</a:t>
            </a:r>
          </a:p>
        </p:txBody>
      </p:sp>
      <p:sp>
        <p:nvSpPr>
          <p:cNvPr id="21506" name="Text Box 2"/>
          <p:cNvSpPr txBox="1">
            <a:spLocks noChangeArrowheads="1"/>
          </p:cNvSpPr>
          <p:nvPr/>
        </p:nvSpPr>
        <p:spPr bwMode="auto">
          <a:xfrm>
            <a:off x="457200" y="1341438"/>
            <a:ext cx="8002588" cy="4391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498475" indent="-428625"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1pPr>
            <a:lvl2pPr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2pPr>
            <a:lvl3pPr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3pPr>
            <a:lvl4pPr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4pPr>
            <a:lvl5pPr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498475" algn="l"/>
                <a:tab pos="946150" algn="l"/>
                <a:tab pos="1395413" algn="l"/>
                <a:tab pos="1844675" algn="l"/>
                <a:tab pos="2293938" algn="l"/>
                <a:tab pos="2743200" algn="l"/>
                <a:tab pos="3192463" algn="l"/>
                <a:tab pos="3641725" algn="l"/>
                <a:tab pos="4090988" algn="l"/>
                <a:tab pos="4540250" algn="l"/>
                <a:tab pos="4989513" algn="l"/>
                <a:tab pos="5438775" algn="l"/>
                <a:tab pos="5888038" algn="l"/>
                <a:tab pos="6337300" algn="l"/>
                <a:tab pos="6786563" algn="l"/>
                <a:tab pos="7235825" algn="l"/>
                <a:tab pos="7685088" algn="l"/>
                <a:tab pos="8134350" algn="l"/>
                <a:tab pos="8583613" algn="l"/>
                <a:tab pos="9032875" algn="l"/>
                <a:tab pos="9482138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9pPr>
          </a:lstStyle>
          <a:p>
            <a:pPr>
              <a:lnSpc>
                <a:spcPct val="80000"/>
              </a:lnSpc>
              <a:spcBef>
                <a:spcPts val="550"/>
              </a:spcBef>
              <a:buClr>
                <a:srgbClr val="FF9966"/>
              </a:buClr>
              <a:buSzPct val="75000"/>
              <a:buFont typeface="StarSymbol" charset="0"/>
              <a:buChar char="➲"/>
            </a:pPr>
            <a:r>
              <a:rPr lang="ru-RU" sz="2200">
                <a:solidFill>
                  <a:srgbClr val="0047FF"/>
                </a:solidFill>
                <a:latin typeface="Arial" charset="0"/>
              </a:rPr>
              <a:t>В природе существует около 1330 видов воды. Они различаются по происхождению (родниковая, дождевая, почвенная, из свежего или долго лежащего снега и пр.), по количеству и характеру растворенных в ней веществ</a:t>
            </a:r>
          </a:p>
          <a:p>
            <a:pPr>
              <a:lnSpc>
                <a:spcPct val="80000"/>
              </a:lnSpc>
              <a:spcBef>
                <a:spcPts val="550"/>
              </a:spcBef>
              <a:buClrTx/>
              <a:buFontTx/>
              <a:buNone/>
            </a:pPr>
            <a:endParaRPr lang="ru-RU" sz="2200">
              <a:solidFill>
                <a:srgbClr val="0047FF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ts val="550"/>
              </a:spcBef>
              <a:buClr>
                <a:srgbClr val="FF9966"/>
              </a:buClr>
              <a:buSzPct val="75000"/>
              <a:buFont typeface="StarSymbol" charset="0"/>
              <a:buChar char="➲"/>
            </a:pPr>
            <a:r>
              <a:rPr lang="ru-RU" sz="2200">
                <a:solidFill>
                  <a:srgbClr val="0047FF"/>
                </a:solidFill>
                <a:latin typeface="Arial" charset="0"/>
              </a:rPr>
              <a:t>Если бы все люди употребляли в пищу и использовали на корм скоту растительные ресурсы морей и океанов, то пищи было бы достаточно для 290 миллиардов человек</a:t>
            </a:r>
          </a:p>
          <a:p>
            <a:pPr>
              <a:lnSpc>
                <a:spcPct val="80000"/>
              </a:lnSpc>
              <a:spcBef>
                <a:spcPts val="550"/>
              </a:spcBef>
              <a:buClrTx/>
              <a:buSzPct val="75000"/>
              <a:buFontTx/>
              <a:buNone/>
            </a:pPr>
            <a:endParaRPr lang="ru-RU" sz="2200">
              <a:solidFill>
                <a:srgbClr val="0047FF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ts val="550"/>
              </a:spcBef>
              <a:buClr>
                <a:srgbClr val="FF9966"/>
              </a:buClr>
              <a:buSzPct val="75000"/>
              <a:buFont typeface="StarSymbol" charset="0"/>
              <a:buChar char="➲"/>
            </a:pPr>
            <a:r>
              <a:rPr lang="ru-RU" sz="2200">
                <a:solidFill>
                  <a:srgbClr val="0047FF"/>
                </a:solidFill>
                <a:latin typeface="Arial" charset="0"/>
              </a:rPr>
              <a:t>Средняя температура поверхности воды мирового океана равна 17,4 градуса, в то время как средняя температура нижнего слоя воздуха над мировым океаном равна 14,4 градуса</a:t>
            </a:r>
          </a:p>
          <a:p>
            <a:pPr>
              <a:lnSpc>
                <a:spcPct val="80000"/>
              </a:lnSpc>
              <a:spcBef>
                <a:spcPts val="500"/>
              </a:spcBef>
              <a:buClrTx/>
              <a:buSzPct val="75000"/>
              <a:buFontTx/>
              <a:buNone/>
            </a:pPr>
            <a:endParaRPr lang="ru-RU" sz="2000">
              <a:solidFill>
                <a:srgbClr val="E6E6E6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ClrTx/>
              <a:buSzPct val="75000"/>
              <a:buFontTx/>
              <a:buNone/>
            </a:pPr>
            <a:endParaRPr lang="ru-RU" sz="2000">
              <a:solidFill>
                <a:srgbClr val="E6E6E6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ClrTx/>
              <a:buSzPct val="75000"/>
              <a:buFontTx/>
              <a:buNone/>
            </a:pPr>
            <a:endParaRPr lang="ru-RU" sz="2000">
              <a:solidFill>
                <a:srgbClr val="E6E6E6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457200" y="239713"/>
            <a:ext cx="8229600" cy="701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buClrTx/>
              <a:buFontTx/>
              <a:buNone/>
            </a:pPr>
            <a:r>
              <a:rPr lang="ru-RU" sz="4000" b="1" i="1" dirty="0">
                <a:solidFill>
                  <a:srgbClr val="558ED5"/>
                </a:solidFill>
                <a:latin typeface="Arial" charset="0"/>
              </a:rPr>
              <a:t>Знаете ли вы?</a:t>
            </a:r>
          </a:p>
        </p:txBody>
      </p:sp>
      <p:sp>
        <p:nvSpPr>
          <p:cNvPr id="22530" name="Text Box 2"/>
          <p:cNvSpPr txBox="1">
            <a:spLocks noChangeArrowheads="1"/>
          </p:cNvSpPr>
          <p:nvPr/>
        </p:nvSpPr>
        <p:spPr bwMode="auto">
          <a:xfrm>
            <a:off x="250825" y="1196975"/>
            <a:ext cx="8497888" cy="49291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503238" indent="-427038"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1pPr>
            <a:lvl2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2pPr>
            <a:lvl3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3pPr>
            <a:lvl4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4pPr>
            <a:lvl5pPr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503238" algn="l"/>
                <a:tab pos="950913" algn="l"/>
                <a:tab pos="1400175" algn="l"/>
                <a:tab pos="1849438" algn="l"/>
                <a:tab pos="2298700" algn="l"/>
                <a:tab pos="2747963" algn="l"/>
                <a:tab pos="3197225" algn="l"/>
                <a:tab pos="3646488" algn="l"/>
                <a:tab pos="4095750" algn="l"/>
                <a:tab pos="4545013" algn="l"/>
                <a:tab pos="4994275" algn="l"/>
                <a:tab pos="5443538" algn="l"/>
                <a:tab pos="5892800" algn="l"/>
                <a:tab pos="6342063" algn="l"/>
                <a:tab pos="6791325" algn="l"/>
                <a:tab pos="7240588" algn="l"/>
                <a:tab pos="7689850" algn="l"/>
                <a:tab pos="8139113" algn="l"/>
                <a:tab pos="8588375" algn="l"/>
                <a:tab pos="9037638" algn="l"/>
                <a:tab pos="9486900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9pPr>
          </a:lstStyle>
          <a:p>
            <a:pPr>
              <a:lnSpc>
                <a:spcPct val="80000"/>
              </a:lnSpc>
              <a:spcBef>
                <a:spcPts val="500"/>
              </a:spcBef>
              <a:buClrTx/>
              <a:buSzPct val="75000"/>
              <a:buFontTx/>
              <a:buNone/>
            </a:pPr>
            <a:endParaRPr lang="ru-RU" sz="2000" dirty="0">
              <a:solidFill>
                <a:srgbClr val="E6E6E6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Clr>
                <a:srgbClr val="FF9966"/>
              </a:buClr>
              <a:buSzPct val="75000"/>
              <a:buFont typeface="StarSymbol" charset="0"/>
              <a:buChar char="➲"/>
            </a:pPr>
            <a:r>
              <a:rPr lang="ru-RU" sz="2000" dirty="0">
                <a:solidFill>
                  <a:srgbClr val="0047FF"/>
                </a:solidFill>
                <a:latin typeface="Arial" charset="0"/>
              </a:rPr>
              <a:t>46% всей воды Земли находятся в Тихом океане. В Атлантическом океане - 23.9%; в Индийском - 20.3%, в Северном  - Ледовитом - 3.7%</a:t>
            </a:r>
          </a:p>
          <a:p>
            <a:pPr>
              <a:lnSpc>
                <a:spcPct val="80000"/>
              </a:lnSpc>
              <a:spcBef>
                <a:spcPts val="500"/>
              </a:spcBef>
              <a:buClrTx/>
              <a:buSzPct val="75000"/>
              <a:buFontTx/>
              <a:buNone/>
            </a:pPr>
            <a:endParaRPr lang="ru-RU" sz="2000" dirty="0">
              <a:solidFill>
                <a:srgbClr val="0047FF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Clr>
                <a:srgbClr val="FF9966"/>
              </a:buClr>
              <a:buSzPct val="75000"/>
              <a:buFont typeface="StarSymbol" charset="0"/>
              <a:buChar char="➲"/>
            </a:pPr>
            <a:r>
              <a:rPr lang="ru-RU" sz="2000" dirty="0">
                <a:solidFill>
                  <a:srgbClr val="0047FF"/>
                </a:solidFill>
                <a:latin typeface="Arial" charset="0"/>
              </a:rPr>
              <a:t>В самой глубокой точке мирового океана (Мариинский  желоб, 11034 м.) железному шарику брошенному в воду потребуется больше часа, чтобы достигнуть океанского дна.</a:t>
            </a:r>
          </a:p>
          <a:p>
            <a:pPr>
              <a:lnSpc>
                <a:spcPct val="80000"/>
              </a:lnSpc>
              <a:spcBef>
                <a:spcPts val="500"/>
              </a:spcBef>
              <a:buClrTx/>
              <a:buSzPct val="75000"/>
              <a:buFontTx/>
              <a:buNone/>
            </a:pPr>
            <a:endParaRPr lang="ru-RU" sz="2000" dirty="0">
              <a:solidFill>
                <a:srgbClr val="0047FF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Clr>
                <a:srgbClr val="FF9966"/>
              </a:buClr>
              <a:buSzPct val="75000"/>
              <a:buFont typeface="StarSymbol" charset="0"/>
              <a:buChar char="➲"/>
            </a:pPr>
            <a:r>
              <a:rPr lang="ru-RU" sz="2000" dirty="0">
                <a:solidFill>
                  <a:srgbClr val="0047FF"/>
                </a:solidFill>
                <a:latin typeface="Arial" charset="0"/>
              </a:rPr>
              <a:t>В мире есть только одна река, которая берет свое начало у экватора и течет в зону умеренного климата: Нил. По малопонятной причине большинство рек текут в обратном направлении.</a:t>
            </a:r>
          </a:p>
          <a:p>
            <a:pPr>
              <a:lnSpc>
                <a:spcPct val="80000"/>
              </a:lnSpc>
              <a:spcBef>
                <a:spcPts val="500"/>
              </a:spcBef>
              <a:buClrTx/>
              <a:buFontTx/>
              <a:buNone/>
            </a:pPr>
            <a:endParaRPr lang="ru-RU" sz="2000" dirty="0">
              <a:solidFill>
                <a:srgbClr val="0047FF"/>
              </a:solidFill>
              <a:latin typeface="Arial" charset="0"/>
            </a:endParaRPr>
          </a:p>
          <a:p>
            <a:pPr>
              <a:lnSpc>
                <a:spcPct val="80000"/>
              </a:lnSpc>
              <a:spcBef>
                <a:spcPts val="500"/>
              </a:spcBef>
              <a:buClr>
                <a:srgbClr val="FF9966"/>
              </a:buClr>
              <a:buSzPct val="75000"/>
              <a:buFont typeface="StarSymbol" charset="0"/>
              <a:buChar char="➲"/>
            </a:pPr>
            <a:r>
              <a:rPr lang="ru-RU" sz="2000" dirty="0">
                <a:solidFill>
                  <a:srgbClr val="0047FF"/>
                </a:solidFill>
                <a:latin typeface="Arial" charset="0"/>
              </a:rPr>
              <a:t>Ежедневно с поверхности земли испаряется 1,000,000,000,000 (триллион) тонн воды</a:t>
            </a:r>
          </a:p>
          <a:p>
            <a:pPr>
              <a:lnSpc>
                <a:spcPct val="80000"/>
              </a:lnSpc>
              <a:spcBef>
                <a:spcPts val="500"/>
              </a:spcBef>
              <a:buClrTx/>
              <a:buSzPct val="75000"/>
              <a:buFontTx/>
              <a:buNone/>
            </a:pPr>
            <a:endParaRPr lang="ru-RU" sz="2000" dirty="0">
              <a:solidFill>
                <a:srgbClr val="0047FF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9" name="Text Box 1"/>
          <p:cNvSpPr txBox="1">
            <a:spLocks noChangeArrowheads="1"/>
          </p:cNvSpPr>
          <p:nvPr/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36550"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1pPr>
            <a:lvl2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2pPr>
            <a:lvl3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3pPr>
            <a:lvl4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4pPr>
            <a:lvl5pPr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790575" algn="l"/>
                <a:tab pos="1239838" algn="l"/>
                <a:tab pos="1689100" algn="l"/>
                <a:tab pos="2138363" algn="l"/>
                <a:tab pos="2587625" algn="l"/>
                <a:tab pos="3036888" algn="l"/>
                <a:tab pos="3486150" algn="l"/>
                <a:tab pos="3935413" algn="l"/>
                <a:tab pos="4384675" algn="l"/>
                <a:tab pos="4833938" algn="l"/>
                <a:tab pos="5283200" algn="l"/>
                <a:tab pos="5732463" algn="l"/>
                <a:tab pos="6181725" algn="l"/>
                <a:tab pos="6630988" algn="l"/>
                <a:tab pos="7080250" algn="l"/>
                <a:tab pos="7529513" algn="l"/>
                <a:tab pos="7978775" algn="l"/>
                <a:tab pos="8428038" algn="l"/>
                <a:tab pos="8877300" algn="l"/>
                <a:tab pos="93265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9pPr>
          </a:lstStyle>
          <a:p>
            <a:pPr>
              <a:spcBef>
                <a:spcPts val="700"/>
              </a:spcBef>
              <a:buClrTx/>
              <a:buFontTx/>
              <a:buNone/>
            </a:pPr>
            <a:r>
              <a:rPr lang="en-US" sz="2800" b="1" i="1" dirty="0">
                <a:solidFill>
                  <a:srgbClr val="E6E6E6"/>
                </a:solidFill>
                <a:latin typeface="Arial" charset="0"/>
              </a:rPr>
              <a:t>     </a:t>
            </a:r>
            <a:r>
              <a:rPr lang="ru-RU" sz="2800" b="1" i="1" dirty="0">
                <a:solidFill>
                  <a:srgbClr val="558ED5"/>
                </a:solidFill>
                <a:latin typeface="Arial" charset="0"/>
              </a:rPr>
              <a:t>Вода, у тебя нет ни вкуса, ни цвета, ни запаха. Тебя невозможно описать, тобой наслаждаются, не ведая, что ты такое! Нельзя сказать, что ты необходима для жизни: ты – сама жизнь. Ты самое большое богатство на свете.</a:t>
            </a:r>
            <a:r>
              <a:rPr lang="ru-RU" sz="2800" dirty="0">
                <a:solidFill>
                  <a:srgbClr val="558ED5"/>
                </a:solidFill>
                <a:latin typeface="Arial" charset="0"/>
              </a:rPr>
              <a:t> </a:t>
            </a:r>
          </a:p>
          <a:p>
            <a:pPr>
              <a:spcBef>
                <a:spcPts val="700"/>
              </a:spcBef>
              <a:buClrTx/>
              <a:buFontTx/>
              <a:buNone/>
            </a:pPr>
            <a:r>
              <a:rPr lang="ru-RU" sz="2800" i="1" dirty="0">
                <a:solidFill>
                  <a:srgbClr val="E6E6E6"/>
                </a:solidFill>
                <a:latin typeface="Arial" charset="0"/>
              </a:rPr>
              <a:t>                                                      </a:t>
            </a:r>
          </a:p>
          <a:p>
            <a:pPr>
              <a:spcBef>
                <a:spcPts val="700"/>
              </a:spcBef>
              <a:buClrTx/>
              <a:buFontTx/>
              <a:buNone/>
            </a:pPr>
            <a:r>
              <a:rPr lang="ru-RU" sz="2800" i="1" dirty="0">
                <a:solidFill>
                  <a:srgbClr val="E6E6E6"/>
                </a:solidFill>
                <a:latin typeface="Arial" charset="0"/>
              </a:rPr>
              <a:t>                 </a:t>
            </a:r>
            <a:r>
              <a:rPr lang="en-US" sz="2800" i="1" dirty="0">
                <a:solidFill>
                  <a:srgbClr val="E6E6E6"/>
                </a:solidFill>
                <a:latin typeface="Arial" charset="0"/>
              </a:rPr>
              <a:t>                              </a:t>
            </a:r>
            <a:r>
              <a:rPr lang="ru-RU" sz="2800" i="1" dirty="0">
                <a:solidFill>
                  <a:srgbClr val="558ED5"/>
                </a:solidFill>
                <a:latin typeface="Arial" charset="0"/>
              </a:rPr>
              <a:t>Антуан де Сент-Экзюпери</a:t>
            </a:r>
          </a:p>
          <a:p>
            <a:pPr>
              <a:spcBef>
                <a:spcPts val="700"/>
              </a:spcBef>
              <a:buClrTx/>
              <a:buFontTx/>
              <a:buNone/>
            </a:pPr>
            <a:endParaRPr lang="ru-RU" sz="2800" i="1" dirty="0">
              <a:solidFill>
                <a:srgbClr val="558ED5"/>
              </a:solidFill>
              <a:latin typeface="Arial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1258888" y="0"/>
            <a:ext cx="6985000" cy="14620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anchor="ctr"/>
          <a:lstStyle>
            <a:lvl1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1pPr>
            <a:lvl2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2pPr>
            <a:lvl3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3pPr>
            <a:lvl4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4pPr>
            <a:lvl5pPr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buClrTx/>
              <a:buFontTx/>
              <a:buNone/>
            </a:pPr>
            <a:endParaRPr lang="ru-RU" sz="2800" b="1" i="1" dirty="0">
              <a:solidFill>
                <a:srgbClr val="558ED5"/>
              </a:solidFill>
              <a:latin typeface="Arial" charset="0"/>
            </a:endParaRPr>
          </a:p>
          <a:p>
            <a:pPr algn="ctr">
              <a:buClrTx/>
              <a:buFontTx/>
              <a:buNone/>
            </a:pPr>
            <a:r>
              <a:rPr lang="ru-RU" sz="2800" b="1" i="1" dirty="0">
                <a:solidFill>
                  <a:srgbClr val="558ED5"/>
                </a:solidFill>
                <a:latin typeface="Arial" charset="0"/>
              </a:rPr>
              <a:t>Что такое вода? </a:t>
            </a:r>
            <a:br>
              <a:rPr lang="ru-RU" sz="2800" b="1" i="1" dirty="0">
                <a:solidFill>
                  <a:srgbClr val="558ED5"/>
                </a:solidFill>
                <a:latin typeface="Arial" charset="0"/>
              </a:rPr>
            </a:br>
            <a:endParaRPr lang="ru-RU" sz="2800" b="1" i="1" dirty="0">
              <a:solidFill>
                <a:srgbClr val="558ED5"/>
              </a:solidFill>
              <a:latin typeface="Arial" charset="0"/>
            </a:endParaRPr>
          </a:p>
        </p:txBody>
      </p:sp>
      <p:sp>
        <p:nvSpPr>
          <p:cNvPr id="8194" name="Text Box 2"/>
          <p:cNvSpPr txBox="1">
            <a:spLocks noChangeArrowheads="1"/>
          </p:cNvSpPr>
          <p:nvPr/>
        </p:nvSpPr>
        <p:spPr bwMode="auto">
          <a:xfrm>
            <a:off x="250825" y="1341438"/>
            <a:ext cx="8704263" cy="51117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>
            <a:lvl1pPr marL="342900" indent="-336550">
              <a:tabLst>
                <a:tab pos="342900" algn="l"/>
                <a:tab pos="908050" algn="l"/>
                <a:tab pos="1822450" algn="l"/>
                <a:tab pos="2736850" algn="l"/>
                <a:tab pos="3651250" algn="l"/>
                <a:tab pos="4565650" algn="l"/>
                <a:tab pos="5480050" algn="l"/>
                <a:tab pos="6394450" algn="l"/>
                <a:tab pos="7308850" algn="l"/>
                <a:tab pos="8223250" algn="l"/>
                <a:tab pos="9137650" algn="l"/>
                <a:tab pos="10052050" algn="l"/>
                <a:tab pos="10328275" algn="l"/>
                <a:tab pos="10777538" algn="l"/>
                <a:tab pos="10779125" algn="l"/>
                <a:tab pos="1078071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1pPr>
            <a:lvl2pPr>
              <a:tabLst>
                <a:tab pos="342900" algn="l"/>
                <a:tab pos="908050" algn="l"/>
                <a:tab pos="1822450" algn="l"/>
                <a:tab pos="2736850" algn="l"/>
                <a:tab pos="3651250" algn="l"/>
                <a:tab pos="4565650" algn="l"/>
                <a:tab pos="5480050" algn="l"/>
                <a:tab pos="6394450" algn="l"/>
                <a:tab pos="7308850" algn="l"/>
                <a:tab pos="8223250" algn="l"/>
                <a:tab pos="9137650" algn="l"/>
                <a:tab pos="10052050" algn="l"/>
                <a:tab pos="10328275" algn="l"/>
                <a:tab pos="10777538" algn="l"/>
                <a:tab pos="10779125" algn="l"/>
                <a:tab pos="1078071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2pPr>
            <a:lvl3pPr>
              <a:tabLst>
                <a:tab pos="342900" algn="l"/>
                <a:tab pos="908050" algn="l"/>
                <a:tab pos="1822450" algn="l"/>
                <a:tab pos="2736850" algn="l"/>
                <a:tab pos="3651250" algn="l"/>
                <a:tab pos="4565650" algn="l"/>
                <a:tab pos="5480050" algn="l"/>
                <a:tab pos="6394450" algn="l"/>
                <a:tab pos="7308850" algn="l"/>
                <a:tab pos="8223250" algn="l"/>
                <a:tab pos="9137650" algn="l"/>
                <a:tab pos="10052050" algn="l"/>
                <a:tab pos="10328275" algn="l"/>
                <a:tab pos="10777538" algn="l"/>
                <a:tab pos="10779125" algn="l"/>
                <a:tab pos="1078071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3pPr>
            <a:lvl4pPr>
              <a:tabLst>
                <a:tab pos="342900" algn="l"/>
                <a:tab pos="908050" algn="l"/>
                <a:tab pos="1822450" algn="l"/>
                <a:tab pos="2736850" algn="l"/>
                <a:tab pos="3651250" algn="l"/>
                <a:tab pos="4565650" algn="l"/>
                <a:tab pos="5480050" algn="l"/>
                <a:tab pos="6394450" algn="l"/>
                <a:tab pos="7308850" algn="l"/>
                <a:tab pos="8223250" algn="l"/>
                <a:tab pos="9137650" algn="l"/>
                <a:tab pos="10052050" algn="l"/>
                <a:tab pos="10328275" algn="l"/>
                <a:tab pos="10777538" algn="l"/>
                <a:tab pos="10779125" algn="l"/>
                <a:tab pos="1078071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4pPr>
            <a:lvl5pPr>
              <a:tabLst>
                <a:tab pos="342900" algn="l"/>
                <a:tab pos="908050" algn="l"/>
                <a:tab pos="1822450" algn="l"/>
                <a:tab pos="2736850" algn="l"/>
                <a:tab pos="3651250" algn="l"/>
                <a:tab pos="4565650" algn="l"/>
                <a:tab pos="5480050" algn="l"/>
                <a:tab pos="6394450" algn="l"/>
                <a:tab pos="7308850" algn="l"/>
                <a:tab pos="8223250" algn="l"/>
                <a:tab pos="9137650" algn="l"/>
                <a:tab pos="10052050" algn="l"/>
                <a:tab pos="10328275" algn="l"/>
                <a:tab pos="10777538" algn="l"/>
                <a:tab pos="10779125" algn="l"/>
                <a:tab pos="1078071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5pPr>
            <a:lvl6pPr marL="25146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08050" algn="l"/>
                <a:tab pos="1822450" algn="l"/>
                <a:tab pos="2736850" algn="l"/>
                <a:tab pos="3651250" algn="l"/>
                <a:tab pos="4565650" algn="l"/>
                <a:tab pos="5480050" algn="l"/>
                <a:tab pos="6394450" algn="l"/>
                <a:tab pos="7308850" algn="l"/>
                <a:tab pos="8223250" algn="l"/>
                <a:tab pos="9137650" algn="l"/>
                <a:tab pos="10052050" algn="l"/>
                <a:tab pos="10328275" algn="l"/>
                <a:tab pos="10777538" algn="l"/>
                <a:tab pos="10779125" algn="l"/>
                <a:tab pos="1078071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6pPr>
            <a:lvl7pPr marL="29718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08050" algn="l"/>
                <a:tab pos="1822450" algn="l"/>
                <a:tab pos="2736850" algn="l"/>
                <a:tab pos="3651250" algn="l"/>
                <a:tab pos="4565650" algn="l"/>
                <a:tab pos="5480050" algn="l"/>
                <a:tab pos="6394450" algn="l"/>
                <a:tab pos="7308850" algn="l"/>
                <a:tab pos="8223250" algn="l"/>
                <a:tab pos="9137650" algn="l"/>
                <a:tab pos="10052050" algn="l"/>
                <a:tab pos="10328275" algn="l"/>
                <a:tab pos="10777538" algn="l"/>
                <a:tab pos="10779125" algn="l"/>
                <a:tab pos="1078071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7pPr>
            <a:lvl8pPr marL="34290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08050" algn="l"/>
                <a:tab pos="1822450" algn="l"/>
                <a:tab pos="2736850" algn="l"/>
                <a:tab pos="3651250" algn="l"/>
                <a:tab pos="4565650" algn="l"/>
                <a:tab pos="5480050" algn="l"/>
                <a:tab pos="6394450" algn="l"/>
                <a:tab pos="7308850" algn="l"/>
                <a:tab pos="8223250" algn="l"/>
                <a:tab pos="9137650" algn="l"/>
                <a:tab pos="10052050" algn="l"/>
                <a:tab pos="10328275" algn="l"/>
                <a:tab pos="10777538" algn="l"/>
                <a:tab pos="10779125" algn="l"/>
                <a:tab pos="1078071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8pPr>
            <a:lvl9pPr marL="3886200" indent="-228600" defTabSz="449263" fontAlgn="base">
              <a:spcBef>
                <a:spcPct val="0"/>
              </a:spcBef>
              <a:spcAft>
                <a:spcPct val="0"/>
              </a:spcAft>
              <a:buClr>
                <a:srgbClr val="000000"/>
              </a:buClr>
              <a:buSzPct val="100000"/>
              <a:buFont typeface="Times New Roman" pitchFamily="16" charset="0"/>
              <a:tabLst>
                <a:tab pos="342900" algn="l"/>
                <a:tab pos="908050" algn="l"/>
                <a:tab pos="1822450" algn="l"/>
                <a:tab pos="2736850" algn="l"/>
                <a:tab pos="3651250" algn="l"/>
                <a:tab pos="4565650" algn="l"/>
                <a:tab pos="5480050" algn="l"/>
                <a:tab pos="6394450" algn="l"/>
                <a:tab pos="7308850" algn="l"/>
                <a:tab pos="8223250" algn="l"/>
                <a:tab pos="9137650" algn="l"/>
                <a:tab pos="10052050" algn="l"/>
                <a:tab pos="10328275" algn="l"/>
                <a:tab pos="10777538" algn="l"/>
                <a:tab pos="10779125" algn="l"/>
                <a:tab pos="10780713" algn="l"/>
              </a:tabLst>
              <a:defRPr>
                <a:solidFill>
                  <a:srgbClr val="000000"/>
                </a:solidFill>
                <a:latin typeface="Tahoma" pitchFamily="32" charset="0"/>
                <a:ea typeface="Lucida Sans Unicode" charset="0"/>
                <a:cs typeface="Lucida Sans Unicode" charset="0"/>
              </a:defRPr>
            </a:lvl9pPr>
          </a:lstStyle>
          <a:p>
            <a:pPr algn="ctr">
              <a:spcBef>
                <a:spcPts val="500"/>
              </a:spcBef>
              <a:buClrTx/>
              <a:buFontTx/>
              <a:buNone/>
            </a:pPr>
            <a:r>
              <a:rPr lang="ru-RU" sz="2000" dirty="0">
                <a:solidFill>
                  <a:srgbClr val="E6E6E6"/>
                </a:solidFill>
                <a:latin typeface="Arial" charset="0"/>
              </a:rPr>
              <a:t>		</a:t>
            </a:r>
            <a:r>
              <a:rPr lang="ru-RU" sz="2000" b="1" dirty="0">
                <a:solidFill>
                  <a:srgbClr val="0047FF"/>
                </a:solidFill>
                <a:latin typeface="Arial" charset="0"/>
              </a:rPr>
              <a:t>Вода представляет собой стабильное соединение кислорода и водорода. Всем известна формула воды –H</a:t>
            </a:r>
            <a:r>
              <a:rPr lang="en-US" sz="1200" b="1" dirty="0">
                <a:solidFill>
                  <a:srgbClr val="0047FF"/>
                </a:solidFill>
                <a:latin typeface="Arial" charset="0"/>
              </a:rPr>
              <a:t>2</a:t>
            </a:r>
            <a:r>
              <a:rPr lang="ru-RU" sz="2000" b="1" dirty="0">
                <a:solidFill>
                  <a:srgbClr val="0047FF"/>
                </a:solidFill>
                <a:latin typeface="Arial" charset="0"/>
              </a:rPr>
              <a:t>O.</a:t>
            </a:r>
          </a:p>
          <a:p>
            <a:pPr>
              <a:spcBef>
                <a:spcPts val="500"/>
              </a:spcBef>
              <a:buClrTx/>
              <a:buFontTx/>
              <a:buNone/>
            </a:pPr>
            <a:r>
              <a:rPr lang="ru-RU" sz="2000" dirty="0">
                <a:solidFill>
                  <a:srgbClr val="E6E6E6"/>
                </a:solidFill>
                <a:latin typeface="Arial" charset="0"/>
              </a:rPr>
              <a:t>		</a:t>
            </a:r>
          </a:p>
          <a:p>
            <a:pPr>
              <a:spcBef>
                <a:spcPts val="500"/>
              </a:spcBef>
              <a:buClrTx/>
              <a:buSzPct val="75000"/>
              <a:buFontTx/>
              <a:buNone/>
            </a:pPr>
            <a:endParaRPr lang="ru-RU" sz="2000" dirty="0">
              <a:solidFill>
                <a:srgbClr val="E6E6E6"/>
              </a:solidFill>
              <a:latin typeface="Arial" charset="0"/>
            </a:endParaRPr>
          </a:p>
        </p:txBody>
      </p:sp>
      <p:pic>
        <p:nvPicPr>
          <p:cNvPr id="819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650" y="2276475"/>
            <a:ext cx="7837488" cy="36004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7" name="Rectangle 1"/>
          <p:cNvSpPr>
            <a:spLocks noChangeArrowheads="1"/>
          </p:cNvSpPr>
          <p:nvPr/>
        </p:nvSpPr>
        <p:spPr bwMode="auto">
          <a:xfrm>
            <a:off x="323850" y="989013"/>
            <a:ext cx="8820150" cy="198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 dirty="0">
                <a:solidFill>
                  <a:srgbClr val="558ED5"/>
                </a:solidFill>
                <a:latin typeface="Calibri" pitchFamily="32" charset="0"/>
                <a:cs typeface="Calibri" pitchFamily="32" charset="0"/>
              </a:rPr>
              <a:t>Факт первый: лед быстрее получить  из горячей воды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Какая вода быстрее превратится в лед: горячая или холодная? Если рассуждать логически, то, конечно, холодная.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 dirty="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Однако опыты показывают, что в лед быстрее превращается именно горячая вода.</a:t>
            </a: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60588" y="3429000"/>
            <a:ext cx="5219700" cy="26908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179388" y="611188"/>
            <a:ext cx="8712200" cy="30813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>
                <a:solidFill>
                  <a:srgbClr val="558ED5"/>
                </a:solidFill>
                <a:latin typeface="Calibri" pitchFamily="32" charset="0"/>
                <a:cs typeface="Calibri" pitchFamily="32" charset="0"/>
              </a:rPr>
              <a:t>Факт второй: сверхохлаждение воды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Все хорошо помнят, что вода замерзает при 0 градусов,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 а при 100 градусах закипает.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 Однако существует так называемое сверхохлаждение воды.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Таким свойством обладает очень чистая вода – без примесей. Даже при охлаждении ниже точки замерзания такая вода остается жидкой. </a:t>
            </a:r>
          </a:p>
        </p:txBody>
      </p:sp>
      <p:sp>
        <p:nvSpPr>
          <p:cNvPr id="10242" name="Rectangle 2"/>
          <p:cNvSpPr>
            <a:spLocks noChangeArrowheads="1"/>
          </p:cNvSpPr>
          <p:nvPr/>
        </p:nvSpPr>
        <p:spPr bwMode="auto">
          <a:xfrm>
            <a:off x="1835150" y="5949950"/>
            <a:ext cx="7308850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wrap="none" anchor="ctr"/>
          <a:lstStyle/>
          <a:p>
            <a:endParaRPr lang="ru-RU"/>
          </a:p>
        </p:txBody>
      </p:sp>
      <p:pic>
        <p:nvPicPr>
          <p:cNvPr id="10243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50" y="4116388"/>
            <a:ext cx="2195513" cy="16430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5" name="Rectangle 1"/>
          <p:cNvSpPr>
            <a:spLocks noChangeArrowheads="1"/>
          </p:cNvSpPr>
          <p:nvPr/>
        </p:nvSpPr>
        <p:spPr bwMode="auto">
          <a:xfrm>
            <a:off x="1079500" y="677863"/>
            <a:ext cx="6911975" cy="2349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>
                <a:solidFill>
                  <a:srgbClr val="558ED5"/>
                </a:solidFill>
                <a:latin typeface="Calibri" pitchFamily="32" charset="0"/>
                <a:cs typeface="Calibri" pitchFamily="32" charset="0"/>
              </a:rPr>
              <a:t>Факт третий: у воды более 3 состояний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Все знают, что у воды есть 3 агрегатных состояния: жидкое, твердое и газообразное.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Однако ученые выделяют 5 различных состояний воды в жидком виде 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и 14 состояний в замерзшем виде.</a:t>
            </a:r>
          </a:p>
        </p:txBody>
      </p:sp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79725" y="3419475"/>
            <a:ext cx="3600450" cy="23399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89" name="Rectangle 1"/>
          <p:cNvSpPr>
            <a:spLocks noChangeArrowheads="1"/>
          </p:cNvSpPr>
          <p:nvPr/>
        </p:nvSpPr>
        <p:spPr bwMode="auto">
          <a:xfrm>
            <a:off x="611188" y="565150"/>
            <a:ext cx="7848600" cy="308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>
                <a:solidFill>
                  <a:srgbClr val="558ED5"/>
                </a:solidFill>
                <a:latin typeface="Calibri" pitchFamily="32" charset="0"/>
                <a:cs typeface="Calibri" pitchFamily="32" charset="0"/>
              </a:rPr>
              <a:t>Факт четвертый: вода как стекло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Что будет, если взять замерзшую чистую воду и продолжить охлаждение?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При минус 120 градусах по Цельсию вода становится сверхвязкой или тягучей, а при температуре ниже минус 135 градусов она превращается в "стеклянную" воду. "Стеклянная" вода – это твердое вещество, в котором отсутствует кристаллическая структура, как в стекле.</a:t>
            </a:r>
          </a:p>
        </p:txBody>
      </p:sp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08675" y="3600450"/>
            <a:ext cx="2370138" cy="25193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  <p:sp>
        <p:nvSpPr>
          <p:cNvPr id="12291" name="Rectangle 3"/>
          <p:cNvSpPr>
            <a:spLocks noChangeArrowheads="1"/>
          </p:cNvSpPr>
          <p:nvPr/>
        </p:nvSpPr>
        <p:spPr bwMode="auto">
          <a:xfrm>
            <a:off x="179388" y="4319588"/>
            <a:ext cx="5616575" cy="17399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558ED5"/>
                </a:solidFill>
                <a:ea typeface="Lucida Sans Unicode" charset="0"/>
                <a:cs typeface="Lucida Sans Unicode" charset="0"/>
              </a:rPr>
              <a:t>Хотя в мире нет предмета, который был бы слабее и нежнее воды, но она может разрушить самый твердый предмет.</a:t>
            </a:r>
            <a:r>
              <a:rPr lang="en-US" b="1">
                <a:solidFill>
                  <a:srgbClr val="558ED5"/>
                </a:solidFill>
                <a:ea typeface="Lucida Sans Unicode" charset="0"/>
                <a:cs typeface="Lucida Sans Unicode" charset="0"/>
              </a:rPr>
              <a:t>                                                                                                                  </a:t>
            </a:r>
            <a:r>
              <a:rPr lang="ru-RU" b="1">
                <a:solidFill>
                  <a:srgbClr val="558ED5"/>
                </a:solidFill>
                <a:ea typeface="Lucida Sans Unicode" charset="0"/>
                <a:cs typeface="Lucida Sans Unicode" charset="0"/>
              </a:rPr>
              <a:t>                                                 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558ED5"/>
                </a:solidFill>
                <a:ea typeface="Lucida Sans Unicode" charset="0"/>
                <a:cs typeface="Lucida Sans Unicode" charset="0"/>
              </a:rPr>
              <a:t>                                                            Лаоцзы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3" name="Rectangle 1"/>
          <p:cNvSpPr>
            <a:spLocks noChangeArrowheads="1"/>
          </p:cNvSpPr>
          <p:nvPr/>
        </p:nvSpPr>
        <p:spPr bwMode="auto">
          <a:xfrm>
            <a:off x="179388" y="339725"/>
            <a:ext cx="8497887" cy="30813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>
                <a:solidFill>
                  <a:srgbClr val="558ED5"/>
                </a:solidFill>
                <a:latin typeface="Calibri" pitchFamily="32" charset="0"/>
                <a:cs typeface="Calibri" pitchFamily="32" charset="0"/>
              </a:rPr>
              <a:t>Факт пятый: основа жизни – это вода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Все живые существа и растения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состоят из воды: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 животные – на 75%,  рыбы – на 75%,  медузы – на 99%,  картофель - на 76%, яблоки - на 85%, помидоры - на 90%, огурцы - на 95%, арбузы - на 96%. </a:t>
            </a:r>
          </a:p>
          <a:p>
            <a:pPr algn="just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Даже человек состоит из воды: 86% воды содержится в теле у новорожденного и до 50% у пожилых людей.</a:t>
            </a:r>
          </a:p>
        </p:txBody>
      </p:sp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7388" y="3600450"/>
            <a:ext cx="3073400" cy="2168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blipFill dpi="0" rotWithShape="0">
                  <a:blip/>
                  <a:srcRect/>
                  <a:stretch>
                    <a:fillRect/>
                  </a:stretch>
                </a:blip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</p:pic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"/>
          <p:cNvSpPr>
            <a:spLocks noChangeArrowheads="1"/>
          </p:cNvSpPr>
          <p:nvPr/>
        </p:nvSpPr>
        <p:spPr bwMode="auto">
          <a:xfrm>
            <a:off x="431800" y="1793875"/>
            <a:ext cx="8208963" cy="19843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 anchor="ctr">
            <a:spAutoFit/>
          </a:bodyPr>
          <a:lstStyle/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800" b="1">
                <a:solidFill>
                  <a:srgbClr val="558ED5"/>
                </a:solidFill>
                <a:latin typeface="Calibri" pitchFamily="32" charset="0"/>
                <a:cs typeface="Calibri" pitchFamily="32" charset="0"/>
              </a:rPr>
              <a:t>Факт шестой: вода – переносчик болезней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endParaRPr lang="ru-RU" sz="2400">
              <a:solidFill>
                <a:srgbClr val="000000"/>
              </a:solidFill>
              <a:ea typeface="Lucida Sans Unicode" charset="0"/>
              <a:cs typeface="Lucida Sans Unicode" charset="0"/>
            </a:endParaRP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Вода не только дарит жизнь, но может и отнимать ее.</a:t>
            </a:r>
          </a:p>
          <a:p>
            <a:pPr algn="ctr"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sz="2400">
                <a:solidFill>
                  <a:srgbClr val="000000"/>
                </a:solidFill>
                <a:latin typeface="Calibri" pitchFamily="32" charset="0"/>
                <a:cs typeface="Calibri" pitchFamily="32" charset="0"/>
              </a:rPr>
              <a:t> 85% всех заболеваний в мире передается с помощью воды.  Ежегодно 25 млн. человек умирает от этих заболеваний.</a:t>
            </a:r>
          </a:p>
        </p:txBody>
      </p:sp>
      <p:sp>
        <p:nvSpPr>
          <p:cNvPr id="14338" name="Rectangle 2"/>
          <p:cNvSpPr>
            <a:spLocks noChangeArrowheads="1"/>
          </p:cNvSpPr>
          <p:nvPr/>
        </p:nvSpPr>
        <p:spPr bwMode="auto">
          <a:xfrm>
            <a:off x="4067175" y="4149725"/>
            <a:ext cx="4681538" cy="64293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 lIns="90000" tIns="46800" rIns="90000" bIns="46800">
            <a:spAutoFit/>
          </a:bodyPr>
          <a:lstStyle/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558ED5"/>
                </a:solidFill>
                <a:ea typeface="Lucida Sans Unicode" charset="0"/>
                <a:cs typeface="Lucida Sans Unicode" charset="0"/>
              </a:rPr>
              <a:t>Ничто не лишено ядовитости.</a:t>
            </a:r>
          </a:p>
          <a:p>
            <a:pPr>
              <a:buClrTx/>
              <a:buFontTx/>
              <a:buNone/>
              <a:tabLst>
                <a:tab pos="0" algn="l"/>
                <a:tab pos="447675" algn="l"/>
                <a:tab pos="896938" algn="l"/>
                <a:tab pos="1346200" algn="l"/>
                <a:tab pos="1795463" algn="l"/>
                <a:tab pos="2244725" algn="l"/>
                <a:tab pos="2693988" algn="l"/>
                <a:tab pos="3143250" algn="l"/>
                <a:tab pos="3592513" algn="l"/>
                <a:tab pos="4041775" algn="l"/>
                <a:tab pos="4491038" algn="l"/>
                <a:tab pos="4940300" algn="l"/>
                <a:tab pos="5389563" algn="l"/>
                <a:tab pos="5838825" algn="l"/>
                <a:tab pos="6288088" algn="l"/>
                <a:tab pos="6737350" algn="l"/>
                <a:tab pos="7186613" algn="l"/>
                <a:tab pos="7635875" algn="l"/>
                <a:tab pos="8085138" algn="l"/>
                <a:tab pos="8534400" algn="l"/>
                <a:tab pos="8983663" algn="l"/>
              </a:tabLst>
            </a:pPr>
            <a:r>
              <a:rPr lang="ru-RU" b="1">
                <a:solidFill>
                  <a:srgbClr val="558ED5"/>
                </a:solidFill>
                <a:ea typeface="Lucida Sans Unicode" charset="0"/>
                <a:cs typeface="Lucida Sans Unicode" charset="0"/>
              </a:rPr>
              <a:t>                  Парацельс. "Ятрохимия</a:t>
            </a:r>
            <a:r>
              <a:rPr lang="ru-RU">
                <a:solidFill>
                  <a:srgbClr val="558ED5"/>
                </a:solidFill>
                <a:ea typeface="Lucida Sans Unicode" charset="0"/>
                <a:cs typeface="Lucida Sans Unicode" charset="0"/>
              </a:rPr>
              <a:t>"</a:t>
            </a: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/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itchFamily="32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Calibri"/>
        <a:ea typeface="Lucida Sans Unicode"/>
        <a:cs typeface="Lucida Sans Unicode"/>
      </a:majorFont>
      <a:minorFont>
        <a:latin typeface="Calibri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itchFamily="32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Arial"/>
        <a:ea typeface="Lucida Sans Unicode"/>
        <a:cs typeface="Lucida Sans Unicode"/>
      </a:majorFont>
      <a:minorFont>
        <a:latin typeface="Arial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itchFamily="32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4.xml><?xml version="1.0" encoding="utf-8"?>
<a:theme xmlns:a="http://schemas.openxmlformats.org/drawingml/2006/main" name="Тема Office">
  <a:themeElements>
    <a:clrScheme name="Тема Office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Тема Office">
      <a:majorFont>
        <a:latin typeface="Times New Roman"/>
        <a:ea typeface="Lucida Sans Unicode"/>
        <a:cs typeface="Lucida Sans Unicode"/>
      </a:majorFont>
      <a:minorFont>
        <a:latin typeface="Times New Roman"/>
        <a:ea typeface="Lucida Sans Unicode"/>
        <a:cs typeface="Lucida Sans Unicode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itchFamily="32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rgbClr val="00B8FF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  <a:extLst>
          <a:ext uri="{AF507438-7753-43E0-B8FC-AC1667EBCBE1}">
            <a14:hiddenEffects xmlns:a14="http://schemas.microsoft.com/office/drawing/2010/main">
              <a:effectLst>
                <a:outerShdw dist="35921" dir="2700000" algn="ctr" rotWithShape="0">
                  <a:schemeClr val="bg2"/>
                </a:outerShdw>
              </a:effectLst>
            </a14:hiddenEffects>
          </a:ext>
        </a:extLst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449263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>
            <a:srgbClr val="000000"/>
          </a:buClr>
          <a:buSzPct val="100000"/>
          <a:buFont typeface="Times New Roman" pitchFamily="16" charset="0"/>
          <a:buNone/>
          <a:tabLst/>
          <a:defRPr kumimoji="0" lang="en-GB" sz="1800" b="0" i="0" u="none" strike="noStrike" cap="none" normalizeH="0" baseline="0" smtClean="0">
            <a:ln>
              <a:noFill/>
            </a:ln>
            <a:solidFill>
              <a:schemeClr val="bg1"/>
            </a:solidFill>
            <a:effectLst/>
            <a:latin typeface="Tahoma" pitchFamily="32" charset="0"/>
          </a:defRPr>
        </a:defPPr>
      </a:lstStyle>
    </a:lnDef>
  </a:objectDefaults>
  <a:extraClrSchemeLst>
    <a:extraClrScheme>
      <a:clrScheme name="Тема Office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Тема Office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Тема Office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5.xml><?xml version="1.0" encoding="utf-8"?>
<a:theme xmlns:a="http://schemas.openxmlformats.org/drawingml/2006/main" name="Тема Office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4293</TotalTime>
  <Words>1047</Words>
  <Application>Microsoft Office PowerPoint</Application>
  <PresentationFormat>Экран (4:3)</PresentationFormat>
  <Paragraphs>106</Paragraphs>
  <Slides>17</Slides>
  <Notes>17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7</vt:i4>
      </vt:variant>
      <vt:variant>
        <vt:lpstr>Тема</vt:lpstr>
      </vt:variant>
      <vt:variant>
        <vt:i4>4</vt:i4>
      </vt:variant>
      <vt:variant>
        <vt:lpstr>Заголовки слайдов</vt:lpstr>
      </vt:variant>
      <vt:variant>
        <vt:i4>17</vt:i4>
      </vt:variant>
    </vt:vector>
  </HeadingPairs>
  <TitlesOfParts>
    <vt:vector size="28" baseType="lpstr">
      <vt:lpstr>Times New Roman</vt:lpstr>
      <vt:lpstr>Calibri</vt:lpstr>
      <vt:lpstr>Lucida Sans Unicode</vt:lpstr>
      <vt:lpstr>Tahoma</vt:lpstr>
      <vt:lpstr>Arial</vt:lpstr>
      <vt:lpstr>Verdana</vt:lpstr>
      <vt:lpstr>StarSymbol</vt:lpstr>
      <vt:lpstr>Тема Office</vt:lpstr>
      <vt:lpstr>Тема Office</vt:lpstr>
      <vt:lpstr>Тема Office</vt:lpstr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ОБУЧАЮЩИЙ СЕМИНАР</dc:title>
  <dc:creator>user</dc:creator>
  <cp:lastModifiedBy>user</cp:lastModifiedBy>
  <cp:revision>244</cp:revision>
  <cp:lastPrinted>1601-01-01T00:00:00Z</cp:lastPrinted>
  <dcterms:created xsi:type="dcterms:W3CDTF">2008-09-15T09:47:03Z</dcterms:created>
  <dcterms:modified xsi:type="dcterms:W3CDTF">2012-11-14T11:39:44Z</dcterms:modified>
</cp:coreProperties>
</file>