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3"/>
  </p:notesMasterIdLst>
  <p:sldIdLst>
    <p:sldId id="256" r:id="rId2"/>
    <p:sldId id="257" r:id="rId3"/>
    <p:sldId id="266" r:id="rId4"/>
    <p:sldId id="267" r:id="rId5"/>
    <p:sldId id="268" r:id="rId6"/>
    <p:sldId id="258" r:id="rId7"/>
    <p:sldId id="265" r:id="rId8"/>
    <p:sldId id="264" r:id="rId9"/>
    <p:sldId id="259" r:id="rId10"/>
    <p:sldId id="260" r:id="rId11"/>
    <p:sldId id="263"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15" autoAdjust="0"/>
    <p:restoredTop sz="94660"/>
  </p:normalViewPr>
  <p:slideViewPr>
    <p:cSldViewPr>
      <p:cViewPr varScale="1">
        <p:scale>
          <a:sx n="74" d="100"/>
          <a:sy n="74" d="100"/>
        </p:scale>
        <p:origin x="-1902"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55BC9A-76CC-4FE7-9034-1D4AEAF23A22}" type="datetimeFigureOut">
              <a:rPr lang="ru-RU" smtClean="0"/>
              <a:t>05.11.2012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D2AF41-7796-4BAF-BA12-AA5CF308D5CD}" type="slidenum">
              <a:rPr lang="ru-RU" smtClean="0"/>
              <a:t>‹#›</a:t>
            </a:fld>
            <a:endParaRPr lang="ru-RU"/>
          </a:p>
        </p:txBody>
      </p:sp>
    </p:spTree>
    <p:extLst>
      <p:ext uri="{BB962C8B-B14F-4D97-AF65-F5344CB8AC3E}">
        <p14:creationId xmlns:p14="http://schemas.microsoft.com/office/powerpoint/2010/main" val="3522814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0D2AF41-7796-4BAF-BA12-AA5CF308D5CD}" type="slidenum">
              <a:rPr lang="ru-RU" smtClean="0"/>
              <a:t>1</a:t>
            </a:fld>
            <a:endParaRPr lang="ru-RU"/>
          </a:p>
        </p:txBody>
      </p:sp>
    </p:spTree>
    <p:extLst>
      <p:ext uri="{BB962C8B-B14F-4D97-AF65-F5344CB8AC3E}">
        <p14:creationId xmlns:p14="http://schemas.microsoft.com/office/powerpoint/2010/main" val="614380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0D2AF41-7796-4BAF-BA12-AA5CF308D5CD}" type="slidenum">
              <a:rPr lang="ru-RU" smtClean="0"/>
              <a:t>9</a:t>
            </a:fld>
            <a:endParaRPr lang="ru-RU"/>
          </a:p>
        </p:txBody>
      </p:sp>
    </p:spTree>
    <p:extLst>
      <p:ext uri="{BB962C8B-B14F-4D97-AF65-F5344CB8AC3E}">
        <p14:creationId xmlns:p14="http://schemas.microsoft.com/office/powerpoint/2010/main" val="3407485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19" name="Footer Placeholder 18"/>
          <p:cNvSpPr>
            <a:spLocks noGrp="1"/>
          </p:cNvSpPr>
          <p:nvPr>
            <p:ph type="ftr" sz="quarter" idx="11"/>
          </p:nvPr>
        </p:nvSpPr>
        <p:spPr/>
        <p:txBody>
          <a:bodyPr/>
          <a:lstStyle/>
          <a:p>
            <a:endParaRPr lang="ru-RU" dirty="0"/>
          </a:p>
        </p:txBody>
      </p:sp>
      <p:sp>
        <p:nvSpPr>
          <p:cNvPr id="27" name="Slide Number Placeholder 26"/>
          <p:cNvSpPr>
            <a:spLocks noGrp="1"/>
          </p:cNvSpPr>
          <p:nvPr>
            <p:ph type="sldNum" sz="quarter" idx="12"/>
          </p:nvPr>
        </p:nvSpPr>
        <p:spPr/>
        <p:txBody>
          <a:bodyPr/>
          <a:lstStyle/>
          <a:p>
            <a:fld id="{549CF146-D8C4-4F84-BD54-1040A084CBF8}" type="slidenum">
              <a:rPr lang="ru-RU" smtClean="0"/>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49CF146-D8C4-4F84-BD54-1040A084CBF8}"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49CF146-D8C4-4F84-BD54-1040A084CBF8}"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49CF146-D8C4-4F84-BD54-1040A084CBF8}"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49CF146-D8C4-4F84-BD54-1040A084CBF8}" type="slidenum">
              <a:rPr lang="ru-RU" smtClean="0"/>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549CF146-D8C4-4F84-BD54-1040A084CBF8}"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549CF146-D8C4-4F84-BD54-1040A084CBF8}"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549CF146-D8C4-4F84-BD54-1040A084CBF8}"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549CF146-D8C4-4F84-BD54-1040A084CBF8}"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549CF146-D8C4-4F84-BD54-1040A084CBF8}"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E9863DD0-285E-43DE-909A-837D465992CB}" type="datetimeFigureOut">
              <a:rPr lang="ru-RU" smtClean="0"/>
              <a:t>05.11.2012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a:xfrm>
            <a:off x="8077200" y="6356350"/>
            <a:ext cx="609600" cy="365125"/>
          </a:xfrm>
        </p:spPr>
        <p:txBody>
          <a:bodyPr/>
          <a:lstStyle/>
          <a:p>
            <a:fld id="{549CF146-D8C4-4F84-BD54-1040A084CBF8}" type="slidenum">
              <a:rPr lang="ru-RU" smtClean="0"/>
              <a:t>‹#›</a:t>
            </a:fld>
            <a:endParaRPr lang="ru-RU"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dirty="0"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9863DD0-285E-43DE-909A-837D465992CB}" type="datetimeFigureOut">
              <a:rPr lang="ru-RU" smtClean="0"/>
              <a:t>05.11.2012</a:t>
            </a:fld>
            <a:endParaRPr lang="ru-RU"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49CF146-D8C4-4F84-BD54-1040A084CBF8}" type="slidenum">
              <a:rPr lang="ru-RU" smtClean="0"/>
              <a:t>‹#›</a:t>
            </a:fld>
            <a:endParaRPr lang="ru-RU"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Зимние забавы       </a:t>
            </a:r>
            <a:endParaRPr lang="ru-RU" dirty="0"/>
          </a:p>
        </p:txBody>
      </p:sp>
      <p:sp>
        <p:nvSpPr>
          <p:cNvPr id="3" name="Подзаголовок 2"/>
          <p:cNvSpPr>
            <a:spLocks noGrp="1"/>
          </p:cNvSpPr>
          <p:nvPr>
            <p:ph type="subTitle" idx="1"/>
          </p:nvPr>
        </p:nvSpPr>
        <p:spPr>
          <a:xfrm>
            <a:off x="2555776" y="3068960"/>
            <a:ext cx="5688632" cy="1872208"/>
          </a:xfrm>
        </p:spPr>
        <p:txBody>
          <a:bodyPr>
            <a:normAutofit lnSpcReduction="10000"/>
          </a:bodyPr>
          <a:lstStyle/>
          <a:p>
            <a:endParaRPr lang="ru-RU" dirty="0" smtClean="0"/>
          </a:p>
          <a:p>
            <a:r>
              <a:rPr lang="ru-RU" dirty="0" smtClean="0"/>
              <a:t>Бредихина Анна</a:t>
            </a:r>
            <a:endParaRPr lang="ru-RU" dirty="0" smtClean="0"/>
          </a:p>
          <a:p>
            <a:r>
              <a:rPr lang="ru-RU" dirty="0"/>
              <a:t>лицей №67</a:t>
            </a:r>
          </a:p>
          <a:p>
            <a:r>
              <a:rPr lang="ru-RU" dirty="0" smtClean="0"/>
              <a:t>Учитель  </a:t>
            </a:r>
            <a:r>
              <a:rPr lang="ru-RU" dirty="0" smtClean="0"/>
              <a:t>Середа  Ирина </a:t>
            </a:r>
            <a:r>
              <a:rPr lang="ru-RU" dirty="0" smtClean="0"/>
              <a:t>Геннадьевна</a:t>
            </a:r>
            <a:endParaRPr lang="ru-RU" dirty="0"/>
          </a:p>
        </p:txBody>
      </p:sp>
    </p:spTree>
    <p:extLst>
      <p:ext uri="{BB962C8B-B14F-4D97-AF65-F5344CB8AC3E}">
        <p14:creationId xmlns:p14="http://schemas.microsoft.com/office/powerpoint/2010/main" val="21284627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Вопросы</a:t>
            </a:r>
            <a:endParaRPr lang="ru-RU" dirty="0"/>
          </a:p>
        </p:txBody>
      </p:sp>
      <p:sp>
        <p:nvSpPr>
          <p:cNvPr id="3" name="Объект 3"/>
          <p:cNvSpPr txBox="1">
            <a:spLocks/>
          </p:cNvSpPr>
          <p:nvPr/>
        </p:nvSpPr>
        <p:spPr>
          <a:xfrm>
            <a:off x="429303" y="1996302"/>
            <a:ext cx="8219256" cy="3971528"/>
          </a:xfrm>
          <a:prstGeom prst="rect">
            <a:avLst/>
          </a:prstGeom>
        </p:spPr>
        <p:txBody>
          <a:bodyPr>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ru-RU" sz="2000" dirty="0"/>
          </a:p>
        </p:txBody>
      </p:sp>
      <p:sp>
        <p:nvSpPr>
          <p:cNvPr id="4" name="Объект 3"/>
          <p:cNvSpPr txBox="1">
            <a:spLocks/>
          </p:cNvSpPr>
          <p:nvPr/>
        </p:nvSpPr>
        <p:spPr>
          <a:xfrm>
            <a:off x="107505" y="1772816"/>
            <a:ext cx="3888431" cy="3312368"/>
          </a:xfrm>
          <a:prstGeom prst="rect">
            <a:avLst/>
          </a:prstGeom>
        </p:spPr>
        <p:txBody>
          <a:bodyPr>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ru-RU" sz="1600" dirty="0" smtClean="0"/>
              <a:t>Как называлось стихотворение?</a:t>
            </a:r>
          </a:p>
          <a:p>
            <a:pPr marL="0" indent="0">
              <a:buNone/>
            </a:pPr>
            <a:r>
              <a:rPr lang="ru-RU" sz="1600" dirty="0"/>
              <a:t>	</a:t>
            </a:r>
            <a:r>
              <a:rPr lang="ru-RU" sz="1600" dirty="0" smtClean="0"/>
              <a:t>а) летние игрушки</a:t>
            </a:r>
          </a:p>
          <a:p>
            <a:pPr marL="0" indent="0">
              <a:buNone/>
            </a:pPr>
            <a:r>
              <a:rPr lang="ru-RU" sz="1600" dirty="0"/>
              <a:t>	</a:t>
            </a:r>
            <a:r>
              <a:rPr lang="ru-RU" sz="1600" dirty="0" smtClean="0"/>
              <a:t>б) осенние погремушки</a:t>
            </a:r>
          </a:p>
          <a:p>
            <a:pPr marL="0" indent="0">
              <a:buNone/>
            </a:pPr>
            <a:r>
              <a:rPr lang="ru-RU" sz="1600" dirty="0"/>
              <a:t>	</a:t>
            </a:r>
            <a:r>
              <a:rPr lang="ru-RU" sz="1600" dirty="0" smtClean="0"/>
              <a:t>в) зимние забавы</a:t>
            </a:r>
          </a:p>
          <a:p>
            <a:pPr marL="0" indent="0">
              <a:buNone/>
            </a:pPr>
            <a:endParaRPr lang="ru-RU" sz="1600" dirty="0" smtClean="0"/>
          </a:p>
          <a:p>
            <a:r>
              <a:rPr lang="ru-RU" sz="1600" dirty="0"/>
              <a:t>Кого нужно столкнуть с горы в известной русской зимней забаве</a:t>
            </a:r>
            <a:r>
              <a:rPr lang="ru-RU" sz="1600" dirty="0" smtClean="0"/>
              <a:t>?</a:t>
            </a:r>
          </a:p>
          <a:p>
            <a:pPr marL="0" indent="0">
              <a:buNone/>
            </a:pPr>
            <a:r>
              <a:rPr lang="ru-RU" sz="1600" dirty="0"/>
              <a:t>	</a:t>
            </a:r>
            <a:r>
              <a:rPr lang="ru-RU" sz="1600" dirty="0" smtClean="0"/>
              <a:t>а) президента</a:t>
            </a:r>
          </a:p>
          <a:p>
            <a:pPr marL="0" indent="0">
              <a:buNone/>
            </a:pPr>
            <a:r>
              <a:rPr lang="ru-RU" sz="1600" dirty="0"/>
              <a:t>	</a:t>
            </a:r>
            <a:r>
              <a:rPr lang="ru-RU" sz="1600" dirty="0" smtClean="0"/>
              <a:t>б) царя</a:t>
            </a:r>
          </a:p>
          <a:p>
            <a:pPr marL="0" indent="0">
              <a:buNone/>
            </a:pPr>
            <a:r>
              <a:rPr lang="ru-RU" sz="1600" dirty="0"/>
              <a:t>	</a:t>
            </a:r>
            <a:r>
              <a:rPr lang="ru-RU" sz="1600" dirty="0" smtClean="0"/>
              <a:t>в) мэра</a:t>
            </a:r>
          </a:p>
          <a:p>
            <a:pPr marL="0" indent="0">
              <a:buNone/>
            </a:pPr>
            <a:endParaRPr lang="ru-RU" sz="1600" dirty="0"/>
          </a:p>
          <a:p>
            <a:r>
              <a:rPr lang="ru-RU" sz="1600" dirty="0" smtClean="0"/>
              <a:t>Как называется игра где надо разделится на 2 команды?</a:t>
            </a:r>
          </a:p>
          <a:p>
            <a:pPr marL="0" indent="0">
              <a:buNone/>
            </a:pPr>
            <a:r>
              <a:rPr lang="ru-RU" sz="1600" dirty="0"/>
              <a:t>	</a:t>
            </a:r>
            <a:r>
              <a:rPr lang="ru-RU" sz="1600" dirty="0" smtClean="0"/>
              <a:t>а) гонки снежных комков</a:t>
            </a:r>
          </a:p>
          <a:p>
            <a:pPr marL="0" indent="0">
              <a:buNone/>
            </a:pPr>
            <a:r>
              <a:rPr lang="ru-RU" sz="1600" dirty="0"/>
              <a:t>	</a:t>
            </a:r>
            <a:r>
              <a:rPr lang="ru-RU" sz="1600" dirty="0" smtClean="0"/>
              <a:t>б) гонки шерстяных мотков</a:t>
            </a:r>
          </a:p>
          <a:p>
            <a:pPr marL="0" indent="0">
              <a:buNone/>
            </a:pPr>
            <a:r>
              <a:rPr lang="ru-RU" sz="1600" dirty="0"/>
              <a:t>	</a:t>
            </a:r>
            <a:r>
              <a:rPr lang="ru-RU" sz="1600" dirty="0" smtClean="0"/>
              <a:t>в) гонки школьных звонков</a:t>
            </a:r>
          </a:p>
        </p:txBody>
      </p:sp>
      <p:sp>
        <p:nvSpPr>
          <p:cNvPr id="5" name="Объект 3"/>
          <p:cNvSpPr txBox="1">
            <a:spLocks/>
          </p:cNvSpPr>
          <p:nvPr/>
        </p:nvSpPr>
        <p:spPr>
          <a:xfrm>
            <a:off x="4139952" y="1791959"/>
            <a:ext cx="4932040" cy="3312368"/>
          </a:xfrm>
          <a:prstGeom prst="rect">
            <a:avLst/>
          </a:prstGeom>
        </p:spPr>
        <p:txBody>
          <a:bodyPr>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ru-RU" sz="1600" dirty="0" smtClean="0"/>
              <a:t>Что надо делать в салках-снежках?</a:t>
            </a:r>
          </a:p>
          <a:p>
            <a:pPr marL="0" indent="0">
              <a:buNone/>
            </a:pPr>
            <a:r>
              <a:rPr lang="ru-RU" sz="1600" dirty="0"/>
              <a:t>	</a:t>
            </a:r>
            <a:r>
              <a:rPr lang="ru-RU" sz="1600" dirty="0" smtClean="0"/>
              <a:t>а) попасть снежком в пробегающих мимо </a:t>
            </a:r>
            <a:r>
              <a:rPr lang="ru-RU" sz="1600" dirty="0"/>
              <a:t>	</a:t>
            </a:r>
            <a:r>
              <a:rPr lang="ru-RU" sz="1600" dirty="0" smtClean="0"/>
              <a:t>б) кинуть снежком мимо пробегающих</a:t>
            </a:r>
          </a:p>
          <a:p>
            <a:pPr marL="0" indent="0">
              <a:buNone/>
            </a:pPr>
            <a:r>
              <a:rPr lang="ru-RU" sz="1600" dirty="0"/>
              <a:t>	</a:t>
            </a:r>
            <a:r>
              <a:rPr lang="ru-RU" sz="1600" dirty="0" smtClean="0"/>
              <a:t>в) пробежать мимо снежков</a:t>
            </a:r>
          </a:p>
          <a:p>
            <a:pPr marL="0" indent="0">
              <a:buNone/>
            </a:pPr>
            <a:endParaRPr lang="ru-RU" sz="1600" dirty="0" smtClean="0"/>
          </a:p>
          <a:p>
            <a:r>
              <a:rPr lang="ru-RU" sz="1600" dirty="0" smtClean="0"/>
              <a:t>Что нужно построить в одноименной игре?</a:t>
            </a:r>
          </a:p>
          <a:p>
            <a:pPr marL="0" indent="0">
              <a:buNone/>
            </a:pPr>
            <a:endParaRPr lang="ru-RU" sz="1600" dirty="0" smtClean="0"/>
          </a:p>
          <a:p>
            <a:pPr marL="0" indent="0">
              <a:buNone/>
            </a:pPr>
            <a:r>
              <a:rPr lang="ru-RU" sz="1600" dirty="0"/>
              <a:t>	</a:t>
            </a:r>
            <a:r>
              <a:rPr lang="ru-RU" sz="1600" dirty="0" smtClean="0"/>
              <a:t>а) замок из песка</a:t>
            </a:r>
          </a:p>
          <a:p>
            <a:pPr marL="0" indent="0">
              <a:buNone/>
            </a:pPr>
            <a:r>
              <a:rPr lang="ru-RU" sz="1600" dirty="0"/>
              <a:t>	</a:t>
            </a:r>
            <a:r>
              <a:rPr lang="ru-RU" sz="1600" dirty="0" smtClean="0"/>
              <a:t>б) снежную крепость</a:t>
            </a:r>
          </a:p>
          <a:p>
            <a:pPr marL="0" indent="0">
              <a:buNone/>
            </a:pPr>
            <a:r>
              <a:rPr lang="ru-RU" sz="1600" dirty="0"/>
              <a:t>	</a:t>
            </a:r>
            <a:r>
              <a:rPr lang="ru-RU" sz="1600" dirty="0" smtClean="0"/>
              <a:t>в) ледяную избу</a:t>
            </a:r>
          </a:p>
          <a:p>
            <a:pPr marL="0" indent="0">
              <a:buNone/>
            </a:pPr>
            <a:endParaRPr lang="ru-RU" sz="1600" dirty="0" smtClean="0"/>
          </a:p>
          <a:p>
            <a:r>
              <a:rPr lang="ru-RU" sz="1600" dirty="0" smtClean="0"/>
              <a:t>Какой был первый ответ в загадках?</a:t>
            </a:r>
          </a:p>
          <a:p>
            <a:pPr marL="0" indent="0">
              <a:buNone/>
            </a:pPr>
            <a:endParaRPr lang="ru-RU" sz="1600" dirty="0" smtClean="0"/>
          </a:p>
          <a:p>
            <a:pPr marL="0" indent="0">
              <a:buNone/>
            </a:pPr>
            <a:r>
              <a:rPr lang="ru-RU" sz="1600" dirty="0"/>
              <a:t>	</a:t>
            </a:r>
            <a:r>
              <a:rPr lang="ru-RU" sz="1600" dirty="0" smtClean="0"/>
              <a:t>а) лето</a:t>
            </a:r>
          </a:p>
          <a:p>
            <a:pPr marL="0" indent="0">
              <a:buNone/>
            </a:pPr>
            <a:r>
              <a:rPr lang="ru-RU" sz="1600" dirty="0"/>
              <a:t>	</a:t>
            </a:r>
            <a:r>
              <a:rPr lang="ru-RU" sz="1600" dirty="0" smtClean="0"/>
              <a:t>б) весна</a:t>
            </a:r>
          </a:p>
          <a:p>
            <a:pPr marL="0" indent="0">
              <a:buNone/>
            </a:pPr>
            <a:r>
              <a:rPr lang="ru-RU" sz="1600" dirty="0"/>
              <a:t>	</a:t>
            </a:r>
            <a:r>
              <a:rPr lang="ru-RU" sz="1600" dirty="0" smtClean="0"/>
              <a:t>в) зима</a:t>
            </a:r>
            <a:endParaRPr lang="ru-RU" sz="1600" dirty="0"/>
          </a:p>
        </p:txBody>
      </p:sp>
    </p:spTree>
    <p:extLst>
      <p:ext uri="{BB962C8B-B14F-4D97-AF65-F5344CB8AC3E}">
        <p14:creationId xmlns:p14="http://schemas.microsoft.com/office/powerpoint/2010/main" val="7732420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59832" y="5388821"/>
            <a:ext cx="3240360" cy="369332"/>
          </a:xfrm>
          <a:prstGeom prst="rect">
            <a:avLst/>
          </a:prstGeom>
          <a:noFill/>
        </p:spPr>
        <p:txBody>
          <a:bodyPr wrap="square" rtlCol="0">
            <a:spAutoFit/>
          </a:bodyPr>
          <a:lstStyle/>
          <a:p>
            <a:pPr algn="ctr"/>
            <a:r>
              <a:rPr lang="en-US" dirty="0" smtClean="0"/>
              <a:t>© </a:t>
            </a:r>
            <a:r>
              <a:rPr lang="ru-RU" dirty="0" smtClean="0"/>
              <a:t>Бредихина Анна</a:t>
            </a:r>
            <a:endParaRPr lang="ru-RU" dirty="0"/>
          </a:p>
        </p:txBody>
      </p:sp>
    </p:spTree>
    <p:extLst>
      <p:ext uri="{BB962C8B-B14F-4D97-AF65-F5344CB8AC3E}">
        <p14:creationId xmlns:p14="http://schemas.microsoft.com/office/powerpoint/2010/main" val="6472949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Зимние забавы </a:t>
            </a:r>
            <a:br>
              <a:rPr lang="ru-RU" dirty="0" smtClean="0"/>
            </a:br>
            <a:r>
              <a:rPr lang="ru-RU" sz="2000" dirty="0" smtClean="0"/>
              <a:t>Ирина </a:t>
            </a:r>
            <a:r>
              <a:rPr lang="ru-RU" sz="2000" dirty="0" err="1" smtClean="0"/>
              <a:t>Чичикина</a:t>
            </a:r>
            <a:endParaRPr lang="ru-RU" sz="2000" dirty="0"/>
          </a:p>
        </p:txBody>
      </p:sp>
      <p:sp>
        <p:nvSpPr>
          <p:cNvPr id="4" name="Объект 2"/>
          <p:cNvSpPr>
            <a:spLocks noGrp="1"/>
          </p:cNvSpPr>
          <p:nvPr>
            <p:ph idx="1"/>
          </p:nvPr>
        </p:nvSpPr>
        <p:spPr>
          <a:xfrm>
            <a:off x="395536" y="1916832"/>
            <a:ext cx="8291264" cy="4407768"/>
          </a:xfrm>
        </p:spPr>
        <p:txBody>
          <a:bodyPr>
            <a:normAutofit fontScale="70000" lnSpcReduction="20000"/>
          </a:bodyPr>
          <a:lstStyle/>
          <a:p>
            <a:r>
              <a:rPr lang="ru-RU" dirty="0"/>
              <a:t>Классно зимой по лыжне пробежаться,</a:t>
            </a:r>
            <a:br>
              <a:rPr lang="ru-RU" dirty="0"/>
            </a:br>
            <a:r>
              <a:rPr lang="ru-RU" dirty="0"/>
              <a:t>можно попасть раз пять этак в сугроб.</a:t>
            </a:r>
            <a:br>
              <a:rPr lang="ru-RU" dirty="0"/>
            </a:br>
            <a:r>
              <a:rPr lang="ru-RU" dirty="0"/>
              <a:t>Или на льду на катке покататься,</a:t>
            </a:r>
            <a:br>
              <a:rPr lang="ru-RU" dirty="0"/>
            </a:br>
            <a:r>
              <a:rPr lang="ru-RU" dirty="0"/>
              <a:t>лишь не </a:t>
            </a:r>
            <a:r>
              <a:rPr lang="ru-RU" dirty="0" err="1"/>
              <a:t>заедь</a:t>
            </a:r>
            <a:r>
              <a:rPr lang="ru-RU" dirty="0"/>
              <a:t> ты коньком кому в лоб.</a:t>
            </a:r>
            <a:br>
              <a:rPr lang="ru-RU" dirty="0"/>
            </a:br>
            <a:r>
              <a:rPr lang="ru-RU" dirty="0"/>
              <a:t/>
            </a:r>
            <a:br>
              <a:rPr lang="ru-RU" dirty="0"/>
            </a:br>
            <a:r>
              <a:rPr lang="ru-RU" dirty="0"/>
              <a:t>С горки промчаться на скорости быстрой,</a:t>
            </a:r>
            <a:br>
              <a:rPr lang="ru-RU" dirty="0"/>
            </a:br>
            <a:r>
              <a:rPr lang="ru-RU" dirty="0"/>
              <a:t>ветер не в силах своих вас догнать.</a:t>
            </a:r>
            <a:br>
              <a:rPr lang="ru-RU" dirty="0"/>
            </a:br>
            <a:r>
              <a:rPr lang="ru-RU" dirty="0"/>
              <a:t>Хочешь</a:t>
            </a:r>
            <a:r>
              <a:rPr lang="ru-RU" dirty="0" smtClean="0"/>
              <a:t>, на </a:t>
            </a:r>
            <a:r>
              <a:rPr lang="ru-RU" dirty="0"/>
              <a:t>чистом снегу серебристом</a:t>
            </a:r>
            <a:br>
              <a:rPr lang="ru-RU" dirty="0"/>
            </a:br>
            <a:r>
              <a:rPr lang="ru-RU" dirty="0"/>
              <a:t>солнышко</a:t>
            </a:r>
            <a:r>
              <a:rPr lang="ru-RU" dirty="0" smtClean="0"/>
              <a:t>, рожицу </a:t>
            </a:r>
            <a:r>
              <a:rPr lang="ru-RU" dirty="0"/>
              <a:t>нарисовать.</a:t>
            </a:r>
            <a:br>
              <a:rPr lang="ru-RU" dirty="0"/>
            </a:br>
            <a:r>
              <a:rPr lang="ru-RU" dirty="0"/>
              <a:t/>
            </a:r>
            <a:br>
              <a:rPr lang="ru-RU" dirty="0"/>
            </a:br>
            <a:r>
              <a:rPr lang="ru-RU" dirty="0"/>
              <a:t>Вместе с друзьями собраться гурьбою,</a:t>
            </a:r>
            <a:br>
              <a:rPr lang="ru-RU" dirty="0"/>
            </a:br>
            <a:r>
              <a:rPr lang="ru-RU" dirty="0"/>
              <a:t>крепость построить</a:t>
            </a:r>
            <a:r>
              <a:rPr lang="ru-RU" dirty="0" smtClean="0"/>
              <a:t>, комки </a:t>
            </a:r>
            <a:r>
              <a:rPr lang="ru-RU" dirty="0"/>
              <a:t>накатав,</a:t>
            </a:r>
            <a:br>
              <a:rPr lang="ru-RU" dirty="0"/>
            </a:br>
            <a:r>
              <a:rPr lang="ru-RU" dirty="0"/>
              <a:t>время забыть</a:t>
            </a:r>
            <a:r>
              <a:rPr lang="ru-RU" dirty="0" smtClean="0"/>
              <a:t>, заразиться </a:t>
            </a:r>
            <a:r>
              <a:rPr lang="ru-RU" dirty="0"/>
              <a:t>игрою,</a:t>
            </a:r>
            <a:br>
              <a:rPr lang="ru-RU" dirty="0"/>
            </a:br>
            <a:r>
              <a:rPr lang="ru-RU" dirty="0" smtClean="0"/>
              <a:t>снежками </a:t>
            </a:r>
            <a:r>
              <a:rPr lang="ru-RU" dirty="0"/>
              <a:t>врага разгромить в пух и прах!</a:t>
            </a:r>
            <a:br>
              <a:rPr lang="ru-RU" dirty="0"/>
            </a:br>
            <a:r>
              <a:rPr lang="ru-RU" dirty="0"/>
              <a:t/>
            </a:r>
            <a:br>
              <a:rPr lang="ru-RU" dirty="0"/>
            </a:br>
            <a:r>
              <a:rPr lang="ru-RU" dirty="0"/>
              <a:t>Пусть</a:t>
            </a:r>
            <a:r>
              <a:rPr lang="ru-RU" dirty="0" smtClean="0"/>
              <a:t>, вся </a:t>
            </a:r>
            <a:r>
              <a:rPr lang="ru-RU" dirty="0"/>
              <a:t>одежда до нитки промокла,</a:t>
            </a:r>
            <a:br>
              <a:rPr lang="ru-RU" dirty="0"/>
            </a:br>
            <a:r>
              <a:rPr lang="ru-RU" dirty="0"/>
              <a:t>снега в тебе</a:t>
            </a:r>
            <a:r>
              <a:rPr lang="ru-RU" dirty="0" smtClean="0"/>
              <a:t>, хоть </a:t>
            </a:r>
            <a:r>
              <a:rPr lang="ru-RU" dirty="0"/>
              <a:t>лопатой греби...</a:t>
            </a:r>
            <a:br>
              <a:rPr lang="ru-RU" dirty="0"/>
            </a:br>
            <a:r>
              <a:rPr lang="ru-RU" dirty="0"/>
              <a:t>Ой</a:t>
            </a:r>
            <a:r>
              <a:rPr lang="ru-RU" dirty="0" smtClean="0"/>
              <a:t>! Уж </a:t>
            </a:r>
            <a:r>
              <a:rPr lang="ru-RU" dirty="0"/>
              <a:t>темно...Свет зажгли люди в окнах.</a:t>
            </a:r>
            <a:br>
              <a:rPr lang="ru-RU" dirty="0"/>
            </a:br>
            <a:r>
              <a:rPr lang="ru-RU" dirty="0"/>
              <a:t>Хочешь не хочешь</a:t>
            </a:r>
            <a:r>
              <a:rPr lang="ru-RU" dirty="0" smtClean="0"/>
              <a:t>, домой, друг, иди</a:t>
            </a:r>
            <a:r>
              <a:rPr lang="ru-RU" dirty="0"/>
              <a:t>... </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6299" y="1916832"/>
            <a:ext cx="3113615" cy="4536504"/>
          </a:xfrm>
          <a:prstGeom prst="rect">
            <a:avLst/>
          </a:prstGeom>
        </p:spPr>
      </p:pic>
    </p:spTree>
    <p:extLst>
      <p:ext uri="{BB962C8B-B14F-4D97-AF65-F5344CB8AC3E}">
        <p14:creationId xmlns:p14="http://schemas.microsoft.com/office/powerpoint/2010/main" val="2920182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Зимние </a:t>
            </a:r>
            <a:r>
              <a:rPr lang="ru-RU" dirty="0" smtClean="0"/>
              <a:t>забавы на Руси</a:t>
            </a:r>
            <a:endParaRPr lang="ru-RU" dirty="0"/>
          </a:p>
        </p:txBody>
      </p:sp>
      <p:sp>
        <p:nvSpPr>
          <p:cNvPr id="3" name="Объект 2"/>
          <p:cNvSpPr>
            <a:spLocks noGrp="1"/>
          </p:cNvSpPr>
          <p:nvPr>
            <p:ph sz="half" idx="1"/>
          </p:nvPr>
        </p:nvSpPr>
        <p:spPr>
          <a:xfrm>
            <a:off x="323528" y="1920085"/>
            <a:ext cx="8640960" cy="4605259"/>
          </a:xfrm>
        </p:spPr>
        <p:txBody>
          <a:bodyPr>
            <a:noAutofit/>
          </a:bodyPr>
          <a:lstStyle/>
          <a:p>
            <a:r>
              <a:rPr lang="ru-RU" sz="1600" b="1" dirty="0" smtClean="0"/>
              <a:t>Царь горы</a:t>
            </a:r>
            <a:r>
              <a:rPr lang="ru-RU" sz="1600" b="1" dirty="0"/>
              <a:t/>
            </a:r>
            <a:br>
              <a:rPr lang="ru-RU" sz="1600" b="1" dirty="0"/>
            </a:br>
            <a:r>
              <a:rPr lang="ru-RU" sz="1600" dirty="0"/>
              <a:t>На «вершине» снежной горы стоял «царь» – опытный борец, которого пытались столкнуть вниз молодые </a:t>
            </a:r>
            <a:r>
              <a:rPr lang="ru-RU" sz="1600" dirty="0" err="1"/>
              <a:t>поединщики</a:t>
            </a:r>
            <a:r>
              <a:rPr lang="ru-RU" sz="1600" dirty="0"/>
              <a:t>. «Царь» отбивался от нападавших голыми руками или деревянным посохом. Те, в свою очередь. сражались веревками и кнутами. Победившего награждали новыми сапогами или кафтаном и рукавицами.</a:t>
            </a:r>
            <a:endParaRPr lang="ru-RU" sz="1600" dirty="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1392" y="3861048"/>
            <a:ext cx="4038600" cy="2934716"/>
          </a:xfrm>
        </p:spPr>
      </p:pic>
    </p:spTree>
    <p:extLst>
      <p:ext uri="{BB962C8B-B14F-4D97-AF65-F5344CB8AC3E}">
        <p14:creationId xmlns:p14="http://schemas.microsoft.com/office/powerpoint/2010/main" val="2423856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Зимние </a:t>
            </a:r>
            <a:r>
              <a:rPr lang="ru-RU" dirty="0" smtClean="0"/>
              <a:t>забавы на Руси</a:t>
            </a:r>
            <a:endParaRPr lang="ru-RU" dirty="0"/>
          </a:p>
        </p:txBody>
      </p:sp>
      <p:sp>
        <p:nvSpPr>
          <p:cNvPr id="3" name="Объект 2"/>
          <p:cNvSpPr>
            <a:spLocks noGrp="1"/>
          </p:cNvSpPr>
          <p:nvPr>
            <p:ph sz="half" idx="1"/>
          </p:nvPr>
        </p:nvSpPr>
        <p:spPr>
          <a:xfrm>
            <a:off x="323528" y="1916832"/>
            <a:ext cx="8640960" cy="4605259"/>
          </a:xfrm>
        </p:spPr>
        <p:txBody>
          <a:bodyPr>
            <a:noAutofit/>
          </a:bodyPr>
          <a:lstStyle/>
          <a:p>
            <a:r>
              <a:rPr lang="ru-RU" sz="1600" b="1" dirty="0" smtClean="0"/>
              <a:t>Взятие снежного города</a:t>
            </a:r>
            <a:r>
              <a:rPr lang="ru-RU" sz="1600" b="1" dirty="0"/>
              <a:t/>
            </a:r>
            <a:br>
              <a:rPr lang="ru-RU" sz="1600" b="1" dirty="0"/>
            </a:br>
            <a:r>
              <a:rPr lang="ru-RU" sz="1600" dirty="0"/>
              <a:t>Когда играющих было много, составлялись целые армии. Одни защищали снежную крепость, другие атаковали ее. Осада шла по всем законам военного искусства: в бой шли пешими и на лошадях, использовали подкопы, из подручных предметов строили осадные орудия. Осаждаемых было не так легко победить: они брали в руки метлы, лопаты, сыпали на врагов чаны со снегом, стреляли для устрашения лошадей холостыми зарядами из ружей. Следить за соблюдением правил выбирали «городничего». По его команде начинался штурм, по его команде и заканчивался</a:t>
            </a:r>
            <a:r>
              <a:rPr lang="ru-RU" sz="1600" dirty="0" smtClean="0"/>
              <a:t>.</a:t>
            </a:r>
            <a:endParaRPr lang="ru-RU" sz="1600" dirty="0"/>
          </a:p>
        </p:txBody>
      </p:sp>
      <p:pic>
        <p:nvPicPr>
          <p:cNvPr id="6" name="Объект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7543" y="3933056"/>
            <a:ext cx="5150195" cy="2852936"/>
          </a:xfrm>
        </p:spPr>
      </p:pic>
    </p:spTree>
    <p:extLst>
      <p:ext uri="{BB962C8B-B14F-4D97-AF65-F5344CB8AC3E}">
        <p14:creationId xmlns:p14="http://schemas.microsoft.com/office/powerpoint/2010/main" val="27242526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Зимние </a:t>
            </a:r>
            <a:r>
              <a:rPr lang="ru-RU" dirty="0" smtClean="0"/>
              <a:t>забавы на Руси</a:t>
            </a:r>
            <a:endParaRPr lang="ru-RU" dirty="0"/>
          </a:p>
        </p:txBody>
      </p:sp>
      <p:sp>
        <p:nvSpPr>
          <p:cNvPr id="3" name="Объект 2"/>
          <p:cNvSpPr>
            <a:spLocks noGrp="1"/>
          </p:cNvSpPr>
          <p:nvPr>
            <p:ph sz="half" idx="1"/>
          </p:nvPr>
        </p:nvSpPr>
        <p:spPr>
          <a:xfrm>
            <a:off x="323528" y="1916832"/>
            <a:ext cx="8640960" cy="4605259"/>
          </a:xfrm>
        </p:spPr>
        <p:txBody>
          <a:bodyPr>
            <a:noAutofit/>
          </a:bodyPr>
          <a:lstStyle/>
          <a:p>
            <a:r>
              <a:rPr lang="ru-RU" sz="1600" b="1" dirty="0" smtClean="0"/>
              <a:t>Снежки</a:t>
            </a:r>
            <a:r>
              <a:rPr lang="ru-RU" sz="1600" b="1" dirty="0"/>
              <a:t/>
            </a:r>
            <a:br>
              <a:rPr lang="ru-RU" sz="1600" b="1" dirty="0"/>
            </a:br>
            <a:r>
              <a:rPr lang="ru-RU" sz="1600" dirty="0"/>
              <a:t>Одной из самых веселых и популярных зимних забав на Руси с незапамятных времен являются снежки. Первое, что обычно делали дети, как только первый снежок прикрывал землю, — лепили комочки и с радостью запускали их в спину друзьям. Игра в снежки весьма демократична, поскольку в ней можно обходиться без всяких правил. Однако если придумывали определенные условия, метание снежков от этого только выигрывало.</a:t>
            </a: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7544" y="3738215"/>
            <a:ext cx="4320480" cy="3050053"/>
          </a:xfrm>
        </p:spPr>
      </p:pic>
    </p:spTree>
    <p:extLst>
      <p:ext uri="{BB962C8B-B14F-4D97-AF65-F5344CB8AC3E}">
        <p14:creationId xmlns:p14="http://schemas.microsoft.com/office/powerpoint/2010/main" val="1320622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Зимние </a:t>
            </a:r>
            <a:r>
              <a:rPr lang="ru-RU" dirty="0" smtClean="0"/>
              <a:t>забавы в нашем дворе</a:t>
            </a:r>
            <a:endParaRPr lang="ru-RU" dirty="0"/>
          </a:p>
        </p:txBody>
      </p:sp>
      <p:sp>
        <p:nvSpPr>
          <p:cNvPr id="3" name="Объект 2"/>
          <p:cNvSpPr>
            <a:spLocks noGrp="1"/>
          </p:cNvSpPr>
          <p:nvPr>
            <p:ph sz="half" idx="1"/>
          </p:nvPr>
        </p:nvSpPr>
        <p:spPr>
          <a:xfrm>
            <a:off x="323528" y="1920085"/>
            <a:ext cx="4680520" cy="4605259"/>
          </a:xfrm>
        </p:spPr>
        <p:txBody>
          <a:bodyPr>
            <a:noAutofit/>
          </a:bodyPr>
          <a:lstStyle/>
          <a:p>
            <a:r>
              <a:rPr lang="ru-RU" sz="1600" b="1" dirty="0"/>
              <a:t>Гонки снежных комков</a:t>
            </a:r>
            <a:br>
              <a:rPr lang="ru-RU" sz="1600" b="1" dirty="0"/>
            </a:br>
            <a:r>
              <a:rPr lang="ru-RU" sz="1600" dirty="0"/>
              <a:t>Участвуют две команды. Каждая команда выстраивается в колонну по одному на расстоянии 5-10 шагов один от другого. У последних игроков каждой команды имеется по одному хорошо скатанному снежному кому.</a:t>
            </a:r>
            <a:br>
              <a:rPr lang="ru-RU" sz="1600" dirty="0"/>
            </a:br>
            <a:r>
              <a:rPr lang="ru-RU" sz="1600" dirty="0"/>
              <a:t>По сигналу руководителя они катят ком до следующих игроков, стоящих перед ними, те, в свою очередь, катят ком до самого первого игрока в колонне, он должен докатить его до конечной черты, находящейся в 10-20 шагах впереди. Выигравшей считается та команда, которая раньше доставит ком к финишу. Игру начинают по сигналу.</a:t>
            </a:r>
            <a:br>
              <a:rPr lang="ru-RU" sz="1600" dirty="0"/>
            </a:br>
            <a:r>
              <a:rPr lang="ru-RU" sz="1600" dirty="0"/>
              <a:t>Игрок, докативший ком до впереди стоящего, остается на месте. Скатанные комья можно использовать для построения снежной крепости.</a:t>
            </a:r>
            <a:endParaRPr lang="ru-RU" sz="1600" dirty="0"/>
          </a:p>
        </p:txBody>
      </p:sp>
      <p:pic>
        <p:nvPicPr>
          <p:cNvPr id="9" name="Объект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04048" y="2276872"/>
            <a:ext cx="4038600" cy="2801778"/>
          </a:xfrm>
        </p:spPr>
      </p:pic>
    </p:spTree>
    <p:extLst>
      <p:ext uri="{BB962C8B-B14F-4D97-AF65-F5344CB8AC3E}">
        <p14:creationId xmlns:p14="http://schemas.microsoft.com/office/powerpoint/2010/main" val="2311181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Зимние забавы в нашем дворе</a:t>
            </a:r>
            <a:endParaRPr lang="ru-RU" dirty="0"/>
          </a:p>
        </p:txBody>
      </p:sp>
      <p:sp>
        <p:nvSpPr>
          <p:cNvPr id="3" name="Объект 2"/>
          <p:cNvSpPr>
            <a:spLocks noGrp="1"/>
          </p:cNvSpPr>
          <p:nvPr>
            <p:ph sz="half" idx="1"/>
          </p:nvPr>
        </p:nvSpPr>
        <p:spPr/>
        <p:txBody>
          <a:bodyPr>
            <a:normAutofit fontScale="70000" lnSpcReduction="20000"/>
          </a:bodyPr>
          <a:lstStyle/>
          <a:p>
            <a:r>
              <a:rPr lang="ru-RU" b="1" dirty="0"/>
              <a:t>Снежная крепость</a:t>
            </a:r>
            <a:br>
              <a:rPr lang="ru-RU" b="1" dirty="0"/>
            </a:br>
            <a:r>
              <a:rPr lang="ru-RU" dirty="0"/>
              <a:t>Из снега строят крепость - стену высотой 1,5 м и длиной 4-5 м. Половина участников защищает крепость, находясь внутри нее (за стеной), половина нападает. Защитники и нападающие ведут активную перестрелку снежками. Участник игры, в которого попали один раз, считается раненым, два раза - убитым и выбывает из игры.</a:t>
            </a:r>
            <a:br>
              <a:rPr lang="ru-RU" dirty="0"/>
            </a:br>
            <a:r>
              <a:rPr lang="ru-RU" dirty="0"/>
              <a:t>Побеждает команда, которой за определенный промежуток времени удалось вывести из строя большее количество противников.</a:t>
            </a:r>
            <a:endParaRPr lang="ru-RU" dirty="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4008" y="2204864"/>
            <a:ext cx="4200466" cy="3024336"/>
          </a:xfrm>
        </p:spPr>
      </p:pic>
    </p:spTree>
    <p:extLst>
      <p:ext uri="{BB962C8B-B14F-4D97-AF65-F5344CB8AC3E}">
        <p14:creationId xmlns:p14="http://schemas.microsoft.com/office/powerpoint/2010/main" val="23111808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Зимние забавы в нашем дворе</a:t>
            </a:r>
            <a:endParaRPr lang="ru-RU" dirty="0"/>
          </a:p>
        </p:txBody>
      </p:sp>
      <p:sp>
        <p:nvSpPr>
          <p:cNvPr id="3" name="Объект 2"/>
          <p:cNvSpPr>
            <a:spLocks noGrp="1"/>
          </p:cNvSpPr>
          <p:nvPr>
            <p:ph sz="half" idx="1"/>
          </p:nvPr>
        </p:nvSpPr>
        <p:spPr/>
        <p:txBody>
          <a:bodyPr>
            <a:normAutofit fontScale="70000" lnSpcReduction="20000"/>
          </a:bodyPr>
          <a:lstStyle/>
          <a:p>
            <a:r>
              <a:rPr lang="ru-RU" b="1" dirty="0"/>
              <a:t>Салки-снежки</a:t>
            </a:r>
            <a:br>
              <a:rPr lang="ru-RU" b="1" dirty="0"/>
            </a:br>
            <a:r>
              <a:rPr lang="ru-RU" dirty="0"/>
              <a:t>Один из играющих - водящий. Остальные пробегают мимо него по площадке в разных направлениях. Водящий старается попасть в пробегающих мимо снежками (их лучше заготовить заранее). Тот, в кого попали снежком, останавливается и, не покидая своего места, старается попасть снежками в бегающих игроков, помогая водящему. Постепенно число таких помощников водящего увеличивается. Когда их становится больше, чем остальных игроков, игра прекращается.</a:t>
            </a:r>
            <a:br>
              <a:rPr lang="ru-RU" dirty="0"/>
            </a:br>
            <a:endParaRPr lang="ru-RU" dirty="0"/>
          </a:p>
        </p:txBody>
      </p:sp>
      <p:pic>
        <p:nvPicPr>
          <p:cNvPr id="9" name="Объект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9992" y="2204864"/>
            <a:ext cx="4313579" cy="3600400"/>
          </a:xfrm>
        </p:spPr>
      </p:pic>
    </p:spTree>
    <p:extLst>
      <p:ext uri="{BB962C8B-B14F-4D97-AF65-F5344CB8AC3E}">
        <p14:creationId xmlns:p14="http://schemas.microsoft.com/office/powerpoint/2010/main" val="4453914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685800" y="1881336"/>
            <a:ext cx="2743200" cy="4572000"/>
          </a:xfrm>
        </p:spPr>
        <p:txBody>
          <a:bodyPr>
            <a:normAutofit/>
          </a:bodyPr>
          <a:lstStyle/>
          <a:p>
            <a:r>
              <a:rPr lang="ru-RU" sz="1800" dirty="0" smtClean="0"/>
              <a:t>(зима)</a:t>
            </a:r>
          </a:p>
          <a:p>
            <a:endParaRPr lang="ru-RU" sz="1800" dirty="0"/>
          </a:p>
          <a:p>
            <a:r>
              <a:rPr lang="ru-RU" sz="1800" dirty="0" smtClean="0"/>
              <a:t>(лёд)</a:t>
            </a:r>
          </a:p>
          <a:p>
            <a:endParaRPr lang="ru-RU" sz="1800" dirty="0"/>
          </a:p>
          <a:p>
            <a:endParaRPr lang="ru-RU" sz="1800" dirty="0" smtClean="0"/>
          </a:p>
          <a:p>
            <a:r>
              <a:rPr lang="ru-RU" sz="1800" dirty="0" smtClean="0"/>
              <a:t>(снег)</a:t>
            </a:r>
          </a:p>
          <a:p>
            <a:endParaRPr lang="ru-RU" sz="1800" dirty="0"/>
          </a:p>
          <a:p>
            <a:endParaRPr lang="ru-RU" sz="1800" dirty="0" smtClean="0"/>
          </a:p>
          <a:p>
            <a:r>
              <a:rPr lang="ru-RU" sz="1800" dirty="0" smtClean="0"/>
              <a:t>(сосульки)</a:t>
            </a:r>
          </a:p>
          <a:p>
            <a:endParaRPr lang="ru-RU" sz="1800" dirty="0"/>
          </a:p>
          <a:p>
            <a:endParaRPr lang="ru-RU" sz="1800" dirty="0" smtClean="0"/>
          </a:p>
          <a:p>
            <a:r>
              <a:rPr lang="ru-RU" sz="1800" dirty="0" smtClean="0"/>
              <a:t>(мороз)</a:t>
            </a:r>
            <a:endParaRPr lang="ru-RU" sz="1800" dirty="0"/>
          </a:p>
        </p:txBody>
      </p:sp>
      <p:sp>
        <p:nvSpPr>
          <p:cNvPr id="4" name="Объект 3"/>
          <p:cNvSpPr>
            <a:spLocks noGrp="1"/>
          </p:cNvSpPr>
          <p:nvPr>
            <p:ph sz="half" idx="1"/>
          </p:nvPr>
        </p:nvSpPr>
        <p:spPr>
          <a:xfrm>
            <a:off x="3575050" y="1881336"/>
            <a:ext cx="5111750" cy="4572000"/>
          </a:xfrm>
        </p:spPr>
        <p:txBody>
          <a:bodyPr>
            <a:normAutofit/>
          </a:bodyPr>
          <a:lstStyle/>
          <a:p>
            <a:r>
              <a:rPr lang="ru-RU" sz="2000" dirty="0" smtClean="0"/>
              <a:t>Хотя сама и снег и лёд, а уходит – слёзы льёт.</a:t>
            </a:r>
          </a:p>
          <a:p>
            <a:r>
              <a:rPr lang="ru-RU" sz="2000" dirty="0" smtClean="0"/>
              <a:t>Без досок, без топоров через речку мост готов. Мост – как синее стекло: скользко, весело, светло!</a:t>
            </a:r>
          </a:p>
          <a:p>
            <a:r>
              <a:rPr lang="ru-RU" sz="2000" dirty="0" smtClean="0"/>
              <a:t>Одеяло белое не руками сделано. Не ткалось и не кроилось, с неба на землю свалило</a:t>
            </a:r>
          </a:p>
          <a:p>
            <a:r>
              <a:rPr lang="ru-RU" sz="2000" dirty="0" smtClean="0"/>
              <a:t>Зима на крыши серые бросает семена – растит морковки белые под крышами она.</a:t>
            </a:r>
          </a:p>
          <a:p>
            <a:r>
              <a:rPr lang="ru-RU" sz="2000" dirty="0" smtClean="0"/>
              <a:t>Он вошёл – никто не видел, он сказал – никто не слышал. Дунул в окна и исчез, а на окнах вырос лес.</a:t>
            </a:r>
            <a:endParaRPr lang="ru-RU" sz="2000" dirty="0"/>
          </a:p>
        </p:txBody>
      </p:sp>
      <p:sp>
        <p:nvSpPr>
          <p:cNvPr id="6" name="Заголовок 1"/>
          <p:cNvSpPr txBox="1">
            <a:spLocks/>
          </p:cNvSpPr>
          <p:nvPr/>
        </p:nvSpPr>
        <p:spPr>
          <a:xfrm>
            <a:off x="457200" y="704088"/>
            <a:ext cx="8229600" cy="1143000"/>
          </a:xfrm>
          <a:prstGeom prst="rect">
            <a:avLst/>
          </a:prstGeom>
        </p:spPr>
        <p:txBody>
          <a:bodyPr vert="horz" lIns="0" rIns="0" bIns="0" anchor="b">
            <a:normAutofit fontScale="97500"/>
          </a:bodyPr>
          <a:lstStyle>
            <a:lvl1pPr>
              <a:spcBef>
                <a:spcPct val="0"/>
              </a:spcBef>
              <a:buNone/>
              <a:defRPr kumimoji="0" sz="5000" b="0">
                <a:ln>
                  <a:noFill/>
                </a:ln>
                <a:solidFill>
                  <a:schemeClr val="tx2"/>
                </a:solidFill>
                <a:effectLst/>
                <a:latin typeface="+mj-lt"/>
                <a:ea typeface="+mj-ea"/>
                <a:cs typeface="+mj-cs"/>
              </a:defRPr>
            </a:lvl1pPr>
          </a:lstStyle>
          <a:p>
            <a:r>
              <a:rPr lang="ru-RU" dirty="0"/>
              <a:t>Зимние </a:t>
            </a:r>
            <a:r>
              <a:rPr lang="ru-RU" dirty="0" smtClean="0"/>
              <a:t>загадки</a:t>
            </a:r>
            <a:endParaRPr lang="ru-RU" dirty="0"/>
          </a:p>
        </p:txBody>
      </p:sp>
    </p:spTree>
    <p:extLst>
      <p:ext uri="{BB962C8B-B14F-4D97-AF65-F5344CB8AC3E}">
        <p14:creationId xmlns:p14="http://schemas.microsoft.com/office/powerpoint/2010/main" val="13843548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1486</TotalTime>
  <Words>183</Words>
  <Application>Microsoft Office PowerPoint</Application>
  <PresentationFormat>Экран (4:3)</PresentationFormat>
  <Paragraphs>70</Paragraphs>
  <Slides>11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Зимние забавы       </vt:lpstr>
      <vt:lpstr>Зимние забавы  Ирина Чичикина</vt:lpstr>
      <vt:lpstr>Зимние забавы на Руси</vt:lpstr>
      <vt:lpstr>Зимние забавы на Руси</vt:lpstr>
      <vt:lpstr>Зимние забавы на Руси</vt:lpstr>
      <vt:lpstr>Зимние забавы в нашем дворе</vt:lpstr>
      <vt:lpstr>Зимние забавы в нашем дворе</vt:lpstr>
      <vt:lpstr>Зимние забавы в нашем дворе</vt:lpstr>
      <vt:lpstr>Презентация PowerPoint</vt:lpstr>
      <vt:lpstr>Вопросы</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Аня</dc:creator>
  <cp:lastModifiedBy>Аня</cp:lastModifiedBy>
  <cp:revision>18</cp:revision>
  <dcterms:created xsi:type="dcterms:W3CDTF">2012-11-04T17:58:53Z</dcterms:created>
  <dcterms:modified xsi:type="dcterms:W3CDTF">2012-11-05T18:48:15Z</dcterms:modified>
</cp:coreProperties>
</file>