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76" autoAdjust="0"/>
  </p:normalViewPr>
  <p:slideViewPr>
    <p:cSldViewPr>
      <p:cViewPr>
        <p:scale>
          <a:sx n="83" d="100"/>
          <a:sy n="83" d="100"/>
        </p:scale>
        <p:origin x="-69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1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282B75-A1D5-494D-80CB-0D560020555B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84D65-BD11-4AE4-9FCD-AFA8D95C3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84D65-BD11-4AE4-9FCD-AFA8D95C3D8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84D65-BD11-4AE4-9FCD-AFA8D95C3D8B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FDB2-8098-4713-A859-605FC0BD377E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E86DE-AF47-4CB0-9B65-5D1223C6A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FDB2-8098-4713-A859-605FC0BD377E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E86DE-AF47-4CB0-9B65-5D1223C6A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FDB2-8098-4713-A859-605FC0BD377E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E86DE-AF47-4CB0-9B65-5D1223C6A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FDB2-8098-4713-A859-605FC0BD377E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E86DE-AF47-4CB0-9B65-5D1223C6A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FDB2-8098-4713-A859-605FC0BD377E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E86DE-AF47-4CB0-9B65-5D1223C6A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FDB2-8098-4713-A859-605FC0BD377E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E86DE-AF47-4CB0-9B65-5D1223C6A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FDB2-8098-4713-A859-605FC0BD377E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E86DE-AF47-4CB0-9B65-5D1223C6A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FDB2-8098-4713-A859-605FC0BD377E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E86DE-AF47-4CB0-9B65-5D1223C6A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FDB2-8098-4713-A859-605FC0BD377E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E86DE-AF47-4CB0-9B65-5D1223C6A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FDB2-8098-4713-A859-605FC0BD377E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E86DE-AF47-4CB0-9B65-5D1223C6A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FDB2-8098-4713-A859-605FC0BD377E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E86DE-AF47-4CB0-9B65-5D1223C6A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6FDB2-8098-4713-A859-605FC0BD377E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E86DE-AF47-4CB0-9B65-5D1223C6A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57166"/>
            <a:ext cx="857256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Комплекс</a:t>
            </a:r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упражнений по подготовке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Выпускников средней школы к выполнению</a:t>
            </a:r>
          </a:p>
          <a:p>
            <a:pPr algn="ctr"/>
            <a:r>
              <a:rPr lang="ru-RU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заданий блока В</a:t>
            </a:r>
            <a:endParaRPr lang="ru-RU" sz="7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/>
              <a:t>		</a:t>
            </a:r>
            <a:r>
              <a:rPr lang="ru-RU" sz="2000" b="1" i="1" dirty="0" smtClean="0"/>
              <a:t>Заря сияла на востоке, и золотые ряды облаков, казалось, </a:t>
            </a:r>
          </a:p>
          <a:p>
            <a:pPr>
              <a:buNone/>
            </a:pPr>
            <a:r>
              <a:rPr lang="ru-RU" sz="2000" b="1" i="1" dirty="0" smtClean="0"/>
              <a:t>ожидали солнца, как царедворцы ожидают государя; ясное небо, </a:t>
            </a:r>
          </a:p>
          <a:p>
            <a:pPr>
              <a:buNone/>
            </a:pPr>
            <a:r>
              <a:rPr lang="ru-RU" sz="2000" b="1" i="1" dirty="0" smtClean="0"/>
              <a:t>утренняя свежесть, роса, ветерок и пение птичек наполняли сердце </a:t>
            </a:r>
          </a:p>
          <a:p>
            <a:pPr>
              <a:buNone/>
            </a:pPr>
            <a:r>
              <a:rPr lang="ru-RU" sz="2000" b="1" i="1" dirty="0" smtClean="0"/>
              <a:t>Лизы младенческой </a:t>
            </a:r>
            <a:r>
              <a:rPr lang="ru-RU" sz="2000" b="1" i="1" dirty="0" err="1" smtClean="0"/>
              <a:t>весёлостию</a:t>
            </a:r>
            <a:r>
              <a:rPr lang="ru-RU" sz="2000" b="1" i="1" dirty="0" smtClean="0"/>
              <a:t>; боясь какой – </a:t>
            </a:r>
            <a:r>
              <a:rPr lang="ru-RU" sz="2000" b="1" i="1" dirty="0" err="1" smtClean="0"/>
              <a:t>нибудь</a:t>
            </a:r>
            <a:r>
              <a:rPr lang="ru-RU" sz="2000" b="1" i="1" dirty="0" smtClean="0"/>
              <a:t>  знакомой </a:t>
            </a:r>
          </a:p>
          <a:p>
            <a:pPr>
              <a:buNone/>
            </a:pPr>
            <a:r>
              <a:rPr lang="ru-RU" sz="2000" b="1" i="1" dirty="0" smtClean="0"/>
              <a:t>встречи, она, казалось, не шла, а летела (А. Пушкин).</a:t>
            </a:r>
          </a:p>
          <a:p>
            <a:pPr>
              <a:buNone/>
            </a:pPr>
            <a:r>
              <a:rPr lang="ru-RU" sz="2000" b="1" i="1" dirty="0" smtClean="0"/>
              <a:t>        </a:t>
            </a:r>
            <a:r>
              <a:rPr lang="ru-RU" sz="1800" i="1" dirty="0" smtClean="0"/>
              <a:t>Задание:  1</a:t>
            </a:r>
            <a:r>
              <a:rPr lang="ru-RU" sz="1900" i="1" dirty="0" smtClean="0"/>
              <a:t>.</a:t>
            </a:r>
            <a:r>
              <a:rPr lang="ru-RU" sz="1900" dirty="0" smtClean="0"/>
              <a:t> Дайте общую характеристику предложения,</a:t>
            </a:r>
          </a:p>
          <a:p>
            <a:pPr>
              <a:buNone/>
            </a:pPr>
            <a:r>
              <a:rPr lang="ru-RU" sz="1900" dirty="0" smtClean="0"/>
              <a:t>                                сосчитайте количество частей в нём.</a:t>
            </a:r>
          </a:p>
          <a:p>
            <a:pPr>
              <a:buNone/>
            </a:pPr>
            <a:r>
              <a:rPr lang="ru-RU" sz="1900" dirty="0" smtClean="0"/>
              <a:t>                            2. Определите способ образования слова «свежесть»</a:t>
            </a:r>
          </a:p>
          <a:p>
            <a:pPr>
              <a:buNone/>
            </a:pPr>
            <a:r>
              <a:rPr lang="ru-RU" sz="1900" dirty="0" smtClean="0"/>
              <a:t>                            3. Определите вид следующего придаточного:</a:t>
            </a:r>
          </a:p>
          <a:p>
            <a:pPr>
              <a:buNone/>
            </a:pPr>
            <a:r>
              <a:rPr lang="ru-RU" sz="1900" dirty="0" smtClean="0"/>
              <a:t>                                   «…как  царедворцы ожидают государя…»</a:t>
            </a:r>
          </a:p>
          <a:p>
            <a:pPr>
              <a:buNone/>
            </a:pPr>
            <a:r>
              <a:rPr lang="ru-RU" sz="1900" dirty="0" smtClean="0"/>
              <a:t>                            4. Выпишите слово с чередующейся гласной в корне.</a:t>
            </a:r>
          </a:p>
          <a:p>
            <a:pPr>
              <a:buNone/>
            </a:pPr>
            <a:r>
              <a:rPr lang="ru-RU" sz="1900" dirty="0" smtClean="0"/>
              <a:t>                            5. Выпишите обособленное обстоятельство.</a:t>
            </a:r>
          </a:p>
          <a:p>
            <a:pPr>
              <a:buNone/>
            </a:pPr>
            <a:r>
              <a:rPr lang="ru-RU" sz="1900" dirty="0" smtClean="0"/>
              <a:t>                            6. Выпишите вводное слово.</a:t>
            </a:r>
          </a:p>
          <a:p>
            <a:pPr>
              <a:buNone/>
            </a:pPr>
            <a:r>
              <a:rPr lang="ru-RU" sz="1900" dirty="0" smtClean="0"/>
              <a:t>                            7. Выпишите прилагательное  в переносном значении.</a:t>
            </a:r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endParaRPr lang="ru-RU" sz="20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2600" b="1" i="1" dirty="0" smtClean="0"/>
              <a:t>Поворачивая голову вверх и влево, летящая любовалась тем, </a:t>
            </a:r>
          </a:p>
          <a:p>
            <a:pPr>
              <a:buNone/>
            </a:pPr>
            <a:r>
              <a:rPr lang="ru-RU" sz="2600" b="1" i="1" dirty="0" smtClean="0"/>
              <a:t> что луна несётся над нею, как сумасшедшая, обратно в Москву </a:t>
            </a:r>
          </a:p>
          <a:p>
            <a:pPr>
              <a:buNone/>
            </a:pPr>
            <a:r>
              <a:rPr lang="ru-RU" sz="2600" b="1" i="1" dirty="0" smtClean="0"/>
              <a:t> и в то же время странным образом стоит на месте, так что </a:t>
            </a:r>
          </a:p>
          <a:p>
            <a:pPr>
              <a:buNone/>
            </a:pPr>
            <a:r>
              <a:rPr lang="ru-RU" sz="2600" b="1" i="1" dirty="0" smtClean="0"/>
              <a:t>отчётливо виден на ней какой – то  загадочный, тёмный не то </a:t>
            </a:r>
          </a:p>
          <a:p>
            <a:pPr>
              <a:buNone/>
            </a:pPr>
            <a:r>
              <a:rPr lang="ru-RU" sz="2600" b="1" i="1" dirty="0" smtClean="0"/>
              <a:t>дракон, не то  конёк – горбунок, острой мордой  обращённый к </a:t>
            </a:r>
          </a:p>
          <a:p>
            <a:pPr>
              <a:buNone/>
            </a:pPr>
            <a:r>
              <a:rPr lang="ru-RU" sz="2600" b="1" i="1" dirty="0" smtClean="0"/>
              <a:t>покинутому городу (М. Булгаков).</a:t>
            </a:r>
          </a:p>
          <a:p>
            <a:pPr>
              <a:buNone/>
            </a:pPr>
            <a:endParaRPr lang="ru-RU" sz="2400" b="1" i="1" dirty="0" smtClean="0"/>
          </a:p>
          <a:p>
            <a:pPr>
              <a:buNone/>
            </a:pPr>
            <a:r>
              <a:rPr lang="ru-RU" sz="1800" i="1" dirty="0" smtClean="0"/>
              <a:t>        </a:t>
            </a:r>
            <a:r>
              <a:rPr lang="ru-RU" sz="2300" i="1" dirty="0" smtClean="0"/>
              <a:t>Задания:    1. </a:t>
            </a:r>
            <a:r>
              <a:rPr lang="ru-RU" sz="2300" dirty="0" smtClean="0"/>
              <a:t>Дайте общую характеристику предложения,</a:t>
            </a:r>
          </a:p>
          <a:p>
            <a:pPr>
              <a:buNone/>
            </a:pPr>
            <a:r>
              <a:rPr lang="ru-RU" sz="2300" dirty="0" smtClean="0"/>
              <a:t>                                сосчитайте количество частей в нём.</a:t>
            </a:r>
          </a:p>
          <a:p>
            <a:pPr>
              <a:buNone/>
            </a:pPr>
            <a:r>
              <a:rPr lang="ru-RU" sz="2300" i="1" dirty="0" smtClean="0"/>
              <a:t>                            </a:t>
            </a:r>
            <a:r>
              <a:rPr lang="ru-RU" sz="2300" dirty="0" smtClean="0"/>
              <a:t>2. Выпишите  сочинительные разделительные союзы.</a:t>
            </a:r>
          </a:p>
          <a:p>
            <a:pPr>
              <a:buNone/>
            </a:pPr>
            <a:r>
              <a:rPr lang="ru-RU" sz="2300" dirty="0" smtClean="0"/>
              <a:t>                            3. Выпишите  подчинительное словосочетание со связью</a:t>
            </a:r>
          </a:p>
          <a:p>
            <a:pPr>
              <a:buNone/>
            </a:pPr>
            <a:r>
              <a:rPr lang="ru-RU" sz="2300" dirty="0" smtClean="0"/>
              <a:t>                                примыкание. </a:t>
            </a:r>
          </a:p>
          <a:p>
            <a:pPr>
              <a:buNone/>
            </a:pPr>
            <a:r>
              <a:rPr lang="ru-RU" sz="2300" dirty="0" smtClean="0"/>
              <a:t>                            4. Какой частью речи является слово «покинутому»</a:t>
            </a:r>
          </a:p>
          <a:p>
            <a:pPr>
              <a:buNone/>
            </a:pPr>
            <a:r>
              <a:rPr lang="ru-RU" sz="2300" dirty="0" smtClean="0"/>
              <a:t>                            5. Найдите слово, образованное </a:t>
            </a:r>
            <a:r>
              <a:rPr lang="ru-RU" sz="2300" dirty="0" err="1" smtClean="0"/>
              <a:t>приставочно</a:t>
            </a:r>
            <a:r>
              <a:rPr lang="ru-RU" sz="2300" dirty="0" smtClean="0"/>
              <a:t> – суффиксальным </a:t>
            </a:r>
          </a:p>
          <a:p>
            <a:pPr>
              <a:buNone/>
            </a:pPr>
            <a:r>
              <a:rPr lang="ru-RU" sz="2300" dirty="0" smtClean="0"/>
              <a:t>                                способом.</a:t>
            </a:r>
          </a:p>
          <a:p>
            <a:pPr>
              <a:buNone/>
            </a:pPr>
            <a:r>
              <a:rPr lang="ru-RU" sz="2300" b="1" dirty="0" smtClean="0"/>
              <a:t>                            </a:t>
            </a:r>
            <a:r>
              <a:rPr lang="ru-RU" sz="2300" dirty="0" smtClean="0"/>
              <a:t>6.Выпишите сравнительный оборот</a:t>
            </a:r>
          </a:p>
          <a:p>
            <a:pPr>
              <a:buNone/>
            </a:pPr>
            <a:r>
              <a:rPr lang="ru-RU" sz="2300" dirty="0" smtClean="0"/>
              <a:t>                            7. Выпишите существительное собственное</a:t>
            </a: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Упражнение 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5000" dirty="0" smtClean="0"/>
              <a:t>	</a:t>
            </a:r>
            <a:r>
              <a:rPr lang="ru-RU" sz="5000" b="1" i="1" dirty="0" smtClean="0"/>
              <a:t>Я уже начинаю забывать про дом с мезонином, и лишь изредка, </a:t>
            </a:r>
          </a:p>
          <a:p>
            <a:pPr>
              <a:buNone/>
            </a:pPr>
            <a:r>
              <a:rPr lang="ru-RU" sz="5000" b="1" i="1" dirty="0" smtClean="0"/>
              <a:t>когда пишу или читаю, вдруг ни с того    ни  с  сего     припомнится </a:t>
            </a:r>
          </a:p>
          <a:p>
            <a:pPr>
              <a:buNone/>
            </a:pPr>
            <a:r>
              <a:rPr lang="ru-RU" sz="5000" b="1" i="1" dirty="0" smtClean="0"/>
              <a:t>мне то зелёный огонь в окне, то звук моих шагов, раздававшихся в </a:t>
            </a:r>
          </a:p>
          <a:p>
            <a:pPr>
              <a:buNone/>
            </a:pPr>
            <a:r>
              <a:rPr lang="ru-RU" sz="5000" b="1" i="1" dirty="0" smtClean="0"/>
              <a:t>поле ночью, когда я, влюблённый, возвращался домой и потирал руки </a:t>
            </a:r>
          </a:p>
          <a:p>
            <a:pPr>
              <a:buNone/>
            </a:pPr>
            <a:r>
              <a:rPr lang="ru-RU" sz="5000" b="1" i="1" dirty="0" smtClean="0"/>
              <a:t>от холода (А.П. Чехов). </a:t>
            </a:r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r>
              <a:rPr lang="ru-RU" sz="3300" dirty="0"/>
              <a:t> </a:t>
            </a:r>
            <a:r>
              <a:rPr lang="ru-RU" sz="3300" dirty="0" smtClean="0"/>
              <a:t>          </a:t>
            </a:r>
            <a:r>
              <a:rPr lang="ru-RU" sz="4000" dirty="0" smtClean="0"/>
              <a:t>Задания:  1. Дайте общую характеристику предложения, напишите  </a:t>
            </a:r>
          </a:p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                       количество частей в нём.</a:t>
            </a:r>
          </a:p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                    2. Найдите и выпишите составное глагольное сказуемое.</a:t>
            </a:r>
          </a:p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                    3. Выпишите  сказуемое односоставного определённо – </a:t>
            </a:r>
          </a:p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                         личного предложения.</a:t>
            </a:r>
          </a:p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                    4.  Выпишите  обособленное согласованное определение.</a:t>
            </a:r>
          </a:p>
          <a:p>
            <a:pPr>
              <a:buNone/>
            </a:pPr>
            <a:r>
              <a:rPr lang="ru-RU" sz="4000" dirty="0" smtClean="0"/>
              <a:t>                               5.   Определите, какой частью речи является слово «лишь».</a:t>
            </a:r>
          </a:p>
          <a:p>
            <a:pPr>
              <a:buNone/>
            </a:pPr>
            <a:r>
              <a:rPr lang="ru-RU" sz="4000" dirty="0" smtClean="0"/>
              <a:t>                               6.  Выпишите указательные местоимения.</a:t>
            </a:r>
          </a:p>
          <a:p>
            <a:pPr>
              <a:buNone/>
            </a:pPr>
            <a:r>
              <a:rPr lang="ru-RU" sz="4000" dirty="0" smtClean="0"/>
              <a:t>                               7. Найдите и выпишите слово с чередованием гласной </a:t>
            </a:r>
          </a:p>
          <a:p>
            <a:pPr>
              <a:buNone/>
            </a:pPr>
            <a:r>
              <a:rPr lang="ru-RU" sz="4000" dirty="0" smtClean="0"/>
              <a:t>                                    в корне.</a:t>
            </a:r>
          </a:p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                      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200" b="1" i="1" dirty="0" smtClean="0"/>
              <a:t>Чтобы сделать в мире что – </a:t>
            </a:r>
            <a:r>
              <a:rPr lang="ru-RU" sz="2200" b="1" i="1" dirty="0" err="1" smtClean="0"/>
              <a:t>нибудь</a:t>
            </a:r>
            <a:r>
              <a:rPr lang="ru-RU" sz="2200" b="1" i="1" dirty="0" smtClean="0"/>
              <a:t>  достойное, нельзя стоять на </a:t>
            </a:r>
          </a:p>
          <a:p>
            <a:pPr>
              <a:buNone/>
            </a:pPr>
            <a:r>
              <a:rPr lang="ru-RU" sz="2200" b="1" i="1" dirty="0" smtClean="0"/>
              <a:t>берегу, дрожа и думая о холодной воде и опасностях, </a:t>
            </a:r>
          </a:p>
          <a:p>
            <a:pPr>
              <a:buNone/>
            </a:pPr>
            <a:r>
              <a:rPr lang="ru-RU" sz="2200" b="1" i="1" dirty="0" smtClean="0"/>
              <a:t>подстерегающих пловцов. Надо прыгать в воду и выплывать как </a:t>
            </a:r>
          </a:p>
          <a:p>
            <a:pPr>
              <a:buNone/>
            </a:pPr>
            <a:r>
              <a:rPr lang="ru-RU" sz="2200" b="1" i="1" dirty="0" smtClean="0"/>
              <a:t>получится. ( С. Смит)</a:t>
            </a:r>
            <a:endParaRPr lang="ru-RU" sz="1800" b="1" i="1" dirty="0" smtClean="0"/>
          </a:p>
          <a:p>
            <a:pPr>
              <a:buNone/>
            </a:pPr>
            <a:endParaRPr lang="ru-RU" sz="1800" i="1" dirty="0" smtClean="0"/>
          </a:p>
          <a:p>
            <a:pPr>
              <a:buNone/>
            </a:pPr>
            <a:r>
              <a:rPr lang="ru-RU" sz="1800" i="1" dirty="0" smtClean="0"/>
              <a:t>         Задание: 1.  Дайте общую характеристику  первого предложения.</a:t>
            </a:r>
          </a:p>
          <a:p>
            <a:pPr>
              <a:buNone/>
            </a:pPr>
            <a:r>
              <a:rPr lang="ru-RU" sz="1800" i="1" dirty="0" smtClean="0"/>
              <a:t>                           2.  Дайте характеристику второго предложения.</a:t>
            </a:r>
          </a:p>
          <a:p>
            <a:pPr>
              <a:buNone/>
            </a:pPr>
            <a:r>
              <a:rPr lang="ru-RU" sz="1800" i="1" dirty="0" smtClean="0"/>
              <a:t>                          3. Выпишите обособленное  определение. </a:t>
            </a:r>
          </a:p>
          <a:p>
            <a:pPr>
              <a:buNone/>
            </a:pPr>
            <a:r>
              <a:rPr lang="ru-RU" sz="1800" i="1" dirty="0" smtClean="0"/>
              <a:t>                          4. Найдите  местоимение.</a:t>
            </a:r>
          </a:p>
          <a:p>
            <a:pPr>
              <a:buNone/>
            </a:pPr>
            <a:r>
              <a:rPr lang="ru-RU" sz="1800" i="1" dirty="0" smtClean="0"/>
              <a:t>                          5.  Определите способ подчинительной связи словосочетания</a:t>
            </a:r>
          </a:p>
          <a:p>
            <a:pPr>
              <a:buNone/>
            </a:pPr>
            <a:r>
              <a:rPr lang="ru-RU" sz="1800" i="1" dirty="0" smtClean="0"/>
              <a:t>                                «как получится».</a:t>
            </a:r>
          </a:p>
          <a:p>
            <a:pPr>
              <a:buNone/>
            </a:pPr>
            <a:r>
              <a:rPr lang="ru-RU" sz="1800" i="1" dirty="0" smtClean="0"/>
              <a:t>                          6.    Выпишите  слово с чередованием гласных в корне.</a:t>
            </a:r>
          </a:p>
          <a:p>
            <a:pPr>
              <a:buNone/>
            </a:pPr>
            <a:r>
              <a:rPr lang="ru-RU" sz="1800" i="1" dirty="0" smtClean="0"/>
              <a:t>                          7. </a:t>
            </a:r>
            <a:r>
              <a:rPr lang="ru-RU" sz="1800" i="1" smtClean="0"/>
              <a:t>Найдите деепричастие</a:t>
            </a:r>
            <a:r>
              <a:rPr lang="ru-RU" sz="1800" i="1" dirty="0" smtClean="0"/>
              <a:t>.</a:t>
            </a:r>
            <a:endParaRPr lang="ru-RU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12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500" dirty="0" smtClean="0"/>
              <a:t>      </a:t>
            </a:r>
            <a:r>
              <a:rPr lang="ru-RU" sz="2200" b="1" i="1" dirty="0" smtClean="0"/>
              <a:t>Ты не можешь вообразить, как живо  работает воображение,</a:t>
            </a:r>
          </a:p>
          <a:p>
            <a:pPr>
              <a:buNone/>
            </a:pPr>
            <a:r>
              <a:rPr lang="ru-RU" sz="2200" b="1" i="1" dirty="0" smtClean="0"/>
              <a:t>когда сидим одни между четырёх  стен или ходим по лесам, когда </a:t>
            </a:r>
          </a:p>
          <a:p>
            <a:pPr>
              <a:buNone/>
            </a:pPr>
            <a:r>
              <a:rPr lang="ru-RU" sz="2200" b="1" i="1" dirty="0" smtClean="0"/>
              <a:t>никто не мешает нам думать  до того, что голова кружится</a:t>
            </a:r>
          </a:p>
          <a:p>
            <a:pPr>
              <a:buNone/>
            </a:pPr>
            <a:r>
              <a:rPr lang="ru-RU" sz="2200" b="1" i="1" dirty="0" smtClean="0"/>
              <a:t> (А.С. Пушкин).</a:t>
            </a:r>
          </a:p>
          <a:p>
            <a:pPr>
              <a:buNone/>
            </a:pPr>
            <a:r>
              <a:rPr lang="ru-RU" sz="1800" i="1" dirty="0" smtClean="0"/>
              <a:t>       </a:t>
            </a:r>
            <a:r>
              <a:rPr lang="ru-RU" sz="1800" dirty="0" smtClean="0"/>
              <a:t>Задание:   1. Дайте общую характеристику предложения,</a:t>
            </a:r>
          </a:p>
          <a:p>
            <a:pPr>
              <a:buNone/>
            </a:pPr>
            <a:r>
              <a:rPr lang="ru-RU" sz="1800" dirty="0" smtClean="0"/>
              <a:t>                                сосчитайте количество частей в нём.</a:t>
            </a:r>
          </a:p>
          <a:p>
            <a:pPr>
              <a:buNone/>
            </a:pPr>
            <a:r>
              <a:rPr lang="ru-RU" sz="1800" dirty="0" smtClean="0"/>
              <a:t>                           2. Найдите подчинительное словосочетание со связью</a:t>
            </a:r>
          </a:p>
          <a:p>
            <a:pPr>
              <a:buNone/>
            </a:pPr>
            <a:r>
              <a:rPr lang="ru-RU" sz="1800" dirty="0" smtClean="0"/>
              <a:t>                               управление.</a:t>
            </a:r>
          </a:p>
          <a:p>
            <a:pPr>
              <a:buNone/>
            </a:pPr>
            <a:r>
              <a:rPr lang="ru-RU" sz="1800" dirty="0" smtClean="0"/>
              <a:t>                           3. Выпишите грамматическую основу односоставного</a:t>
            </a:r>
          </a:p>
          <a:p>
            <a:pPr>
              <a:buNone/>
            </a:pPr>
            <a:r>
              <a:rPr lang="ru-RU" sz="1800" dirty="0" smtClean="0"/>
              <a:t>                              определённо – личного  предложения</a:t>
            </a:r>
          </a:p>
          <a:p>
            <a:pPr>
              <a:buNone/>
            </a:pPr>
            <a:r>
              <a:rPr lang="ru-RU" sz="1800" dirty="0" smtClean="0"/>
              <a:t>                            4. Выпишите все предлоги</a:t>
            </a:r>
          </a:p>
          <a:p>
            <a:pPr>
              <a:buNone/>
            </a:pPr>
            <a:r>
              <a:rPr lang="ru-RU" sz="1800" dirty="0" smtClean="0"/>
              <a:t>                            5. Найдите отрицательное местоимение.</a:t>
            </a:r>
          </a:p>
          <a:p>
            <a:pPr>
              <a:buNone/>
            </a:pPr>
            <a:r>
              <a:rPr lang="ru-RU" sz="1800" dirty="0" smtClean="0"/>
              <a:t>                            6. Какой частью речи является слово «живо»?</a:t>
            </a:r>
          </a:p>
          <a:p>
            <a:pPr>
              <a:buNone/>
            </a:pPr>
            <a:r>
              <a:rPr lang="ru-RU" sz="1800" dirty="0" smtClean="0"/>
              <a:t>                            7. Какой частью речи является слово  «когда» ?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13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2000" b="1" i="1" dirty="0" smtClean="0"/>
              <a:t>Наполеон знал, что взятие Москвы не будет концом кампании,</a:t>
            </a:r>
          </a:p>
          <a:p>
            <a:pPr>
              <a:buNone/>
            </a:pPr>
            <a:r>
              <a:rPr lang="ru-RU" sz="2000" b="1" i="1" dirty="0" smtClean="0"/>
              <a:t>потому что видел, в каком положении оставлялись ему  русские  </a:t>
            </a:r>
          </a:p>
          <a:p>
            <a:pPr>
              <a:buNone/>
            </a:pPr>
            <a:r>
              <a:rPr lang="ru-RU" sz="2000" b="1" i="1" dirty="0" smtClean="0"/>
              <a:t>города, и не получал ни одного ответа на свои  неоднократные </a:t>
            </a:r>
          </a:p>
          <a:p>
            <a:pPr>
              <a:buNone/>
            </a:pPr>
            <a:r>
              <a:rPr lang="ru-RU" sz="2000" b="1" i="1" dirty="0" smtClean="0"/>
              <a:t>заявления  о том, что он желает вести переговоры  (Л. Н. Толстой).</a:t>
            </a:r>
          </a:p>
          <a:p>
            <a:pPr>
              <a:buNone/>
            </a:pPr>
            <a:r>
              <a:rPr lang="ru-RU" sz="2000" b="1" i="1" dirty="0" smtClean="0"/>
              <a:t>    </a:t>
            </a:r>
            <a:r>
              <a:rPr lang="ru-RU" sz="1800" i="1" dirty="0" smtClean="0"/>
              <a:t>Задания:  1. Дайте  общую характеристику предложения </a:t>
            </a:r>
          </a:p>
          <a:p>
            <a:pPr>
              <a:buNone/>
            </a:pPr>
            <a:r>
              <a:rPr lang="ru-RU" sz="1800" i="1" dirty="0" smtClean="0"/>
              <a:t>                            и сосчитайте     количество частей в нём</a:t>
            </a:r>
          </a:p>
          <a:p>
            <a:pPr>
              <a:buNone/>
            </a:pPr>
            <a:r>
              <a:rPr lang="ru-RU" sz="1800" i="1" dirty="0" smtClean="0"/>
              <a:t>                       2. Определите тип сказуемого в последнем простом предложении.</a:t>
            </a:r>
          </a:p>
          <a:p>
            <a:pPr>
              <a:buNone/>
            </a:pPr>
            <a:r>
              <a:rPr lang="ru-RU" sz="1800" i="1" dirty="0" smtClean="0"/>
              <a:t>                       3. Какой частью речи является слово «каком»?</a:t>
            </a:r>
          </a:p>
          <a:p>
            <a:pPr>
              <a:buNone/>
            </a:pPr>
            <a:r>
              <a:rPr lang="ru-RU" sz="1800" i="1" dirty="0" smtClean="0"/>
              <a:t>                       4. Каким способом образовалось слово «неоднократные»?</a:t>
            </a:r>
          </a:p>
          <a:p>
            <a:pPr>
              <a:buNone/>
            </a:pPr>
            <a:r>
              <a:rPr lang="ru-RU" sz="1800" i="1" dirty="0" smtClean="0"/>
              <a:t>                      5. Определите  способ подчинительной связи </a:t>
            </a:r>
          </a:p>
          <a:p>
            <a:pPr>
              <a:buNone/>
            </a:pPr>
            <a:r>
              <a:rPr lang="ru-RU" sz="1800" i="1" dirty="0" smtClean="0"/>
              <a:t>                           в словосочетании «взятие Москвы»</a:t>
            </a:r>
          </a:p>
          <a:p>
            <a:pPr>
              <a:buNone/>
            </a:pPr>
            <a:r>
              <a:rPr lang="ru-RU" sz="1800" i="1" dirty="0" smtClean="0"/>
              <a:t>                      6. Выпишите все предлоги</a:t>
            </a:r>
          </a:p>
          <a:p>
            <a:pPr>
              <a:buNone/>
            </a:pPr>
            <a:r>
              <a:rPr lang="ru-RU" sz="1800" i="1" dirty="0" smtClean="0"/>
              <a:t>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Упражнение14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467. </a:t>
            </a:r>
            <a:r>
              <a:rPr lang="ru-RU" sz="1050" dirty="0" smtClean="0"/>
              <a:t>Замените бессоюзные сложные предложения союзными; объясните постановку знаков препинания в предложениях. Выделите случаи, когда произвести замену невозможно, объясните почему.</a:t>
            </a:r>
          </a:p>
          <a:p>
            <a:pPr algn="just">
              <a:buNone/>
            </a:pPr>
            <a:r>
              <a:rPr lang="ru-RU" sz="2000" dirty="0" smtClean="0"/>
              <a:t>		1</a:t>
            </a:r>
            <a:r>
              <a:rPr lang="ru-RU" sz="1900" dirty="0" smtClean="0"/>
              <a:t>.  Литвинов заглянул в карету: в ней сидел человек средних лет, с </a:t>
            </a:r>
          </a:p>
          <a:p>
            <a:pPr algn="just">
              <a:buNone/>
            </a:pPr>
            <a:r>
              <a:rPr lang="ru-RU" sz="1900" dirty="0" smtClean="0"/>
              <a:t>сморщенным и надменным лицом, греческим носом и злыми губами, </a:t>
            </a:r>
          </a:p>
          <a:p>
            <a:pPr algn="just">
              <a:buNone/>
              <a:tabLst>
                <a:tab pos="6996113" algn="l"/>
                <a:tab pos="7712075" algn="l"/>
              </a:tabLst>
            </a:pPr>
            <a:r>
              <a:rPr lang="ru-RU" sz="1900" dirty="0" smtClean="0"/>
              <a:t>закутанный в соболью шубу. (Т.) 2. Я выхожу из болота на жнивьё и </a:t>
            </a:r>
          </a:p>
          <a:p>
            <a:pPr algn="just">
              <a:buNone/>
            </a:pPr>
            <a:r>
              <a:rPr lang="ru-RU" sz="1900" dirty="0" smtClean="0"/>
              <a:t>чувствую страшную боль в ноге: жнивьё впилось в мои раны. ( Пришв.)</a:t>
            </a:r>
          </a:p>
          <a:p>
            <a:pPr algn="just">
              <a:buNone/>
            </a:pPr>
            <a:r>
              <a:rPr lang="ru-RU" sz="1900" dirty="0" smtClean="0"/>
              <a:t>3. Смотрю: будто двинулся вперёд. (Пришв.) 4. Вот не знаю, сколько я спал, </a:t>
            </a:r>
          </a:p>
          <a:p>
            <a:pPr algn="just">
              <a:buNone/>
            </a:pPr>
            <a:r>
              <a:rPr lang="ru-RU" sz="1900" dirty="0" smtClean="0"/>
              <a:t>слышу: опять у меня в комнате работа. (Пришв.) 5. Слышу – какой – то  </a:t>
            </a:r>
          </a:p>
          <a:p>
            <a:pPr algn="just">
              <a:buNone/>
            </a:pPr>
            <a:r>
              <a:rPr lang="ru-RU" sz="1900" dirty="0" smtClean="0"/>
              <a:t>шелест у меня в комнате. ( Пришв.) 6. Глянул дед да так и обмер: все </a:t>
            </a:r>
          </a:p>
          <a:p>
            <a:pPr algn="just">
              <a:buNone/>
            </a:pPr>
            <a:r>
              <a:rPr lang="ru-RU" sz="1900" dirty="0" smtClean="0"/>
              <a:t>деревенские свиньи на его же полосе картошку копают, с полдесятины овцы </a:t>
            </a:r>
          </a:p>
          <a:p>
            <a:pPr algn="just">
              <a:buNone/>
            </a:pPr>
            <a:r>
              <a:rPr lang="ru-RU" sz="1900" dirty="0" smtClean="0"/>
              <a:t>положили овса, кони от слепней в рожь забрались – высокая рожь, только </a:t>
            </a:r>
          </a:p>
          <a:p>
            <a:pPr algn="just">
              <a:buNone/>
            </a:pPr>
            <a:r>
              <a:rPr lang="ru-RU" sz="1900" dirty="0" smtClean="0"/>
              <a:t>головы конские видны. (Пришв.) 7. Моё одинокое путешествие превратилось </a:t>
            </a:r>
          </a:p>
          <a:p>
            <a:pPr algn="just">
              <a:buNone/>
            </a:pPr>
            <a:r>
              <a:rPr lang="ru-RU" sz="1900" dirty="0" smtClean="0"/>
              <a:t>в охотничью экспедицию, материалы рекой потекли в мои записные книжки. </a:t>
            </a:r>
          </a:p>
          <a:p>
            <a:pPr algn="just">
              <a:buNone/>
            </a:pPr>
            <a:r>
              <a:rPr lang="ru-RU" sz="1900" dirty="0" smtClean="0"/>
              <a:t>(Пришв.) 8. Постучись кулачком – я  открою. Я тебе открывала всегда. (</a:t>
            </a:r>
            <a:r>
              <a:rPr lang="ru-RU" sz="1900" dirty="0" err="1" smtClean="0"/>
              <a:t>Ахм</a:t>
            </a:r>
            <a:r>
              <a:rPr lang="ru-RU" sz="1900" dirty="0" smtClean="0"/>
              <a:t>.) </a:t>
            </a:r>
          </a:p>
          <a:p>
            <a:pPr algn="just">
              <a:buNone/>
            </a:pPr>
            <a:r>
              <a:rPr lang="ru-RU" sz="1900" dirty="0" smtClean="0"/>
              <a:t>9. Трудно дело птицелова: заучи повадки птичьи, помни время перелётов, разным </a:t>
            </a:r>
          </a:p>
          <a:p>
            <a:pPr algn="just">
              <a:buNone/>
            </a:pPr>
            <a:r>
              <a:rPr lang="ru-RU" sz="1900" dirty="0" smtClean="0"/>
              <a:t>посвистом свисти. (</a:t>
            </a:r>
            <a:r>
              <a:rPr lang="ru-RU" sz="1900" dirty="0" err="1" smtClean="0"/>
              <a:t>Багр</a:t>
            </a:r>
            <a:r>
              <a:rPr lang="ru-RU" sz="1900" dirty="0" smtClean="0"/>
              <a:t>.) 10. Терзай меня – не  изменюсь в лице. (</a:t>
            </a:r>
            <a:r>
              <a:rPr lang="ru-RU" sz="1900" dirty="0" err="1" smtClean="0"/>
              <a:t>Тарк</a:t>
            </a:r>
            <a:r>
              <a:rPr lang="ru-RU" sz="1900" dirty="0" smtClean="0"/>
              <a:t>.)</a:t>
            </a:r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Задания к упражнению 467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1.Из 1 предложения выпиши все прилагательные, определи их разряд.</a:t>
            </a:r>
          </a:p>
          <a:p>
            <a:pPr>
              <a:buNone/>
            </a:pPr>
            <a:r>
              <a:rPr lang="ru-RU" dirty="0" smtClean="0"/>
              <a:t>2.Из предложений 2 – 3 выпиши словосочетание со связью примыкание.</a:t>
            </a:r>
          </a:p>
          <a:p>
            <a:pPr>
              <a:buNone/>
            </a:pPr>
            <a:r>
              <a:rPr lang="ru-RU" dirty="0" smtClean="0"/>
              <a:t>3. Из предложений 4 – 6  выпиши определительное местоимение.</a:t>
            </a:r>
          </a:p>
          <a:p>
            <a:pPr>
              <a:buNone/>
            </a:pPr>
            <a:r>
              <a:rPr lang="ru-RU" dirty="0" smtClean="0"/>
              <a:t>4. Какой частью речи является слово «трудно» в 9 предложении?</a:t>
            </a:r>
          </a:p>
          <a:p>
            <a:pPr>
              <a:buNone/>
            </a:pPr>
            <a:r>
              <a:rPr lang="ru-RU" dirty="0" smtClean="0"/>
              <a:t>5. В предложениях 7 – 9  найди притяжательное прилагательное.</a:t>
            </a:r>
          </a:p>
          <a:p>
            <a:pPr>
              <a:buNone/>
            </a:pPr>
            <a:r>
              <a:rPr lang="ru-RU" dirty="0" smtClean="0"/>
              <a:t>6. В 9 предложении найди слово, образованное </a:t>
            </a:r>
            <a:r>
              <a:rPr lang="ru-RU" dirty="0" err="1" smtClean="0"/>
              <a:t>бессуффиксным</a:t>
            </a:r>
            <a:r>
              <a:rPr lang="ru-RU" dirty="0" smtClean="0"/>
              <a:t> способом.</a:t>
            </a:r>
          </a:p>
          <a:p>
            <a:pPr>
              <a:buNone/>
            </a:pPr>
            <a:r>
              <a:rPr lang="ru-RU" dirty="0" smtClean="0"/>
              <a:t>7. В предложениях 4 – 5  найди двусоставное неполное.</a:t>
            </a:r>
          </a:p>
          <a:p>
            <a:pPr>
              <a:buNone/>
            </a:pPr>
            <a:r>
              <a:rPr lang="ru-RU" dirty="0" smtClean="0"/>
              <a:t>8. Из 6 предложения выпиши слова с чередованием гласных в корне.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15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 smtClean="0"/>
              <a:t>       </a:t>
            </a:r>
            <a:r>
              <a:rPr lang="ru-RU" sz="2000" b="1" i="1" dirty="0" smtClean="0"/>
              <a:t>Как  в людях многие имеют слабость ту  же:</a:t>
            </a:r>
          </a:p>
          <a:p>
            <a:pPr>
              <a:buNone/>
            </a:pPr>
            <a:r>
              <a:rPr lang="ru-RU" sz="2000" b="1" i="1" dirty="0" smtClean="0"/>
              <a:t>       Всё </a:t>
            </a:r>
            <a:r>
              <a:rPr lang="ru-RU" sz="2000" b="1" i="1" dirty="0" err="1" smtClean="0"/>
              <a:t>каже</a:t>
            </a:r>
            <a:r>
              <a:rPr lang="ru-RU" sz="2000" b="1" i="1" dirty="0" smtClean="0"/>
              <a:t> (</a:t>
            </a:r>
            <a:r>
              <a:rPr lang="ru-RU" sz="2000" b="1" i="1" dirty="0" err="1" smtClean="0"/>
              <a:t>тся</a:t>
            </a:r>
            <a:r>
              <a:rPr lang="ru-RU" sz="2000" b="1" i="1" dirty="0" smtClean="0"/>
              <a:t>, </a:t>
            </a:r>
            <a:r>
              <a:rPr lang="ru-RU" sz="2000" b="1" i="1" dirty="0" err="1" smtClean="0"/>
              <a:t>ться</a:t>
            </a:r>
            <a:r>
              <a:rPr lang="ru-RU" sz="2000" b="1" i="1" dirty="0" smtClean="0"/>
              <a:t>)   в  другом  </a:t>
            </a:r>
            <a:r>
              <a:rPr lang="ru-RU" sz="2000" b="1" i="1" dirty="0" err="1" smtClean="0"/>
              <a:t>оши</a:t>
            </a:r>
            <a:r>
              <a:rPr lang="ru-RU" sz="2000" b="1" i="1" dirty="0" smtClean="0"/>
              <a:t> ( </a:t>
            </a:r>
            <a:r>
              <a:rPr lang="ru-RU" sz="2000" b="1" i="1" dirty="0" err="1" smtClean="0"/>
              <a:t>п</a:t>
            </a:r>
            <a:r>
              <a:rPr lang="ru-RU" sz="2000" b="1" i="1" dirty="0" smtClean="0"/>
              <a:t>, б) кой нам;</a:t>
            </a:r>
          </a:p>
          <a:p>
            <a:pPr>
              <a:buNone/>
            </a:pPr>
            <a:r>
              <a:rPr lang="ru-RU" sz="2000" b="1" i="1" dirty="0" smtClean="0"/>
              <a:t>       А  </a:t>
            </a:r>
            <a:r>
              <a:rPr lang="ru-RU" sz="2000" b="1" i="1" dirty="0" err="1" smtClean="0"/>
              <a:t>примеш</a:t>
            </a:r>
            <a:r>
              <a:rPr lang="ru-RU" sz="2000" b="1" i="1" dirty="0" smtClean="0"/>
              <a:t> ( ?) </a:t>
            </a:r>
            <a:r>
              <a:rPr lang="ru-RU" sz="2000" b="1" i="1" dirty="0" err="1" smtClean="0"/>
              <a:t>ся</a:t>
            </a:r>
            <a:r>
              <a:rPr lang="ru-RU" sz="2000" b="1" i="1" dirty="0" smtClean="0"/>
              <a:t>  за дело сам, </a:t>
            </a:r>
          </a:p>
          <a:p>
            <a:pPr>
              <a:buNone/>
            </a:pPr>
            <a:r>
              <a:rPr lang="ru-RU" sz="2000" b="1" i="1" dirty="0" smtClean="0"/>
              <a:t>       Так  напроказишь  вдвое  хуже. ( И. Крылов. «Обоз»)</a:t>
            </a:r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r>
              <a:rPr lang="ru-RU" sz="1800" i="1" dirty="0" smtClean="0"/>
              <a:t>      Задания:    1. Списать, раскрыть скобки</a:t>
            </a:r>
            <a:endParaRPr lang="ru-RU" sz="1800" dirty="0" smtClean="0"/>
          </a:p>
          <a:p>
            <a:pPr lvl="0">
              <a:buNone/>
            </a:pPr>
            <a:r>
              <a:rPr lang="ru-RU" sz="1800" i="1" dirty="0" smtClean="0"/>
              <a:t>                           2. Выписать все местоимения и определить их разряд</a:t>
            </a:r>
            <a:endParaRPr lang="ru-RU" sz="1800" dirty="0" smtClean="0"/>
          </a:p>
          <a:p>
            <a:pPr lvl="0">
              <a:buNone/>
            </a:pPr>
            <a:r>
              <a:rPr lang="ru-RU" sz="1800" i="1" dirty="0" smtClean="0"/>
              <a:t>                           3.  Сделать морфологический разбор  указательного</a:t>
            </a:r>
          </a:p>
          <a:p>
            <a:pPr lvl="0">
              <a:buNone/>
            </a:pPr>
            <a:r>
              <a:rPr lang="ru-RU" sz="1800" i="1" dirty="0" smtClean="0"/>
              <a:t>                                  местоимения.</a:t>
            </a:r>
            <a:endParaRPr lang="ru-RU" sz="1800" dirty="0" smtClean="0"/>
          </a:p>
          <a:p>
            <a:pPr lvl="0">
              <a:buNone/>
            </a:pPr>
            <a:r>
              <a:rPr lang="ru-RU" sz="1800" i="1" dirty="0" smtClean="0"/>
              <a:t>                            4.  Сделать морфемный разбор  слова </a:t>
            </a:r>
            <a:r>
              <a:rPr lang="ru-RU" sz="1800" b="1" i="1" dirty="0" smtClean="0"/>
              <a:t>«напроказишь»</a:t>
            </a:r>
            <a:endParaRPr lang="ru-RU" sz="1800" dirty="0" smtClean="0"/>
          </a:p>
          <a:p>
            <a:pPr lvl="0">
              <a:buNone/>
            </a:pPr>
            <a:r>
              <a:rPr lang="ru-RU" sz="1800" i="1" dirty="0" smtClean="0"/>
              <a:t>                            5.  Определить способ образования слова </a:t>
            </a:r>
            <a:r>
              <a:rPr lang="ru-RU" sz="1800" b="1" i="1" dirty="0" smtClean="0"/>
              <a:t>«слабость»</a:t>
            </a:r>
            <a:endParaRPr lang="ru-RU" sz="1800" dirty="0" smtClean="0"/>
          </a:p>
          <a:p>
            <a:pPr lvl="0">
              <a:buNone/>
            </a:pPr>
            <a:r>
              <a:rPr lang="ru-RU" sz="1800" i="1" dirty="0" smtClean="0"/>
              <a:t>                            6.  Найти существительное в творительном падеже, </a:t>
            </a:r>
          </a:p>
          <a:p>
            <a:pPr lvl="0">
              <a:buNone/>
            </a:pPr>
            <a:r>
              <a:rPr lang="ru-RU" sz="1800" i="1" dirty="0" smtClean="0"/>
              <a:t>                                 затранскрибировать его.</a:t>
            </a:r>
            <a:endParaRPr lang="ru-RU" sz="1800" dirty="0" smtClean="0"/>
          </a:p>
          <a:p>
            <a:pPr>
              <a:buNone/>
            </a:pPr>
            <a:r>
              <a:rPr lang="ru-RU" sz="1800" i="1" dirty="0" smtClean="0"/>
              <a:t> </a:t>
            </a: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16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200" b="1" i="1" dirty="0" smtClean="0"/>
              <a:t>         </a:t>
            </a:r>
            <a:r>
              <a:rPr lang="ru-RU" sz="6400" b="1" i="1" dirty="0" smtClean="0"/>
              <a:t>-    Приятель, дорогой, здорово! Где ты был? </a:t>
            </a:r>
          </a:p>
          <a:p>
            <a:pPr>
              <a:buNone/>
            </a:pPr>
            <a:r>
              <a:rPr lang="ru-RU" sz="6400" b="1" i="1" dirty="0" smtClean="0"/>
              <a:t>         -   В Кунсткамере мой друг! Часа там три ходил;</a:t>
            </a:r>
          </a:p>
          <a:p>
            <a:pPr>
              <a:buNone/>
            </a:pPr>
            <a:r>
              <a:rPr lang="ru-RU" sz="6400" b="1" i="1" dirty="0" smtClean="0"/>
              <a:t>             Всё  видел  высмотрел…</a:t>
            </a:r>
          </a:p>
          <a:p>
            <a:pPr>
              <a:buNone/>
            </a:pPr>
            <a:r>
              <a:rPr lang="ru-RU" sz="6400" b="1" i="1" dirty="0" smtClean="0"/>
              <a:t>         -  А видел ли слона? Каков собой на взгляд?</a:t>
            </a:r>
          </a:p>
          <a:p>
            <a:pPr>
              <a:buNone/>
            </a:pPr>
            <a:r>
              <a:rPr lang="ru-RU" sz="6400" b="1" i="1" dirty="0" smtClean="0"/>
              <a:t>            Я чай, подумал ты, что гору встретил?</a:t>
            </a:r>
          </a:p>
          <a:p>
            <a:pPr>
              <a:buNone/>
            </a:pPr>
            <a:r>
              <a:rPr lang="ru-RU" sz="6400" b="1" i="1" dirty="0" smtClean="0"/>
              <a:t>         -  Да разве там он?</a:t>
            </a:r>
          </a:p>
          <a:p>
            <a:pPr>
              <a:buNone/>
            </a:pPr>
            <a:r>
              <a:rPr lang="ru-RU" sz="6400" b="1" i="1" dirty="0" smtClean="0"/>
              <a:t>         -  Там.</a:t>
            </a:r>
          </a:p>
          <a:p>
            <a:pPr>
              <a:buNone/>
            </a:pPr>
            <a:r>
              <a:rPr lang="ru-RU" sz="6400" b="1" i="1" dirty="0" smtClean="0"/>
              <a:t>         -  Ну, братец  виноват: слона – то  я и не приметил.  </a:t>
            </a:r>
          </a:p>
          <a:p>
            <a:pPr>
              <a:buNone/>
            </a:pPr>
            <a:r>
              <a:rPr lang="ru-RU" sz="6400" b="1" i="1" dirty="0" smtClean="0"/>
              <a:t>           (И. Крылов «Любопытный»)</a:t>
            </a:r>
          </a:p>
          <a:p>
            <a:pPr>
              <a:buNone/>
            </a:pPr>
            <a:r>
              <a:rPr lang="ru-RU" sz="6400" i="1" dirty="0" smtClean="0"/>
              <a:t>                       Задания:   1. Списать, вставить 3 пропущенные запятые, назвать              </a:t>
            </a:r>
          </a:p>
          <a:p>
            <a:pPr>
              <a:buNone/>
            </a:pPr>
            <a:r>
              <a:rPr lang="ru-RU" sz="6400" i="1" dirty="0" smtClean="0"/>
              <a:t>                                               </a:t>
            </a:r>
            <a:r>
              <a:rPr lang="ru-RU" sz="6400" i="1" dirty="0" err="1" smtClean="0"/>
              <a:t>пунктограммы</a:t>
            </a:r>
            <a:r>
              <a:rPr lang="ru-RU" sz="6400" i="1" dirty="0" smtClean="0"/>
              <a:t>.</a:t>
            </a:r>
            <a:endParaRPr lang="ru-RU" sz="6400" dirty="0" smtClean="0"/>
          </a:p>
          <a:p>
            <a:pPr>
              <a:buNone/>
            </a:pPr>
            <a:r>
              <a:rPr lang="ru-RU" sz="6400" i="1" dirty="0" smtClean="0"/>
              <a:t>                                       2.  Выписать все местоимения, определить их разряд  (что – союз, а </a:t>
            </a:r>
          </a:p>
          <a:p>
            <a:pPr>
              <a:buNone/>
            </a:pPr>
            <a:r>
              <a:rPr lang="ru-RU" sz="6400" i="1" dirty="0" smtClean="0"/>
              <a:t>                                            не  местоимение)</a:t>
            </a:r>
            <a:endParaRPr lang="ru-RU" sz="6400" dirty="0" smtClean="0"/>
          </a:p>
          <a:p>
            <a:pPr>
              <a:buNone/>
            </a:pPr>
            <a:r>
              <a:rPr lang="ru-RU" sz="6400" i="1" dirty="0" smtClean="0"/>
              <a:t>                                       3. Сделайте морфологический разбор  определительного </a:t>
            </a:r>
          </a:p>
          <a:p>
            <a:pPr>
              <a:buNone/>
            </a:pPr>
            <a:r>
              <a:rPr lang="ru-RU" sz="6400" i="1" dirty="0" smtClean="0"/>
              <a:t>                                           местоимения.</a:t>
            </a:r>
            <a:endParaRPr lang="ru-RU" sz="6400" dirty="0" smtClean="0"/>
          </a:p>
          <a:p>
            <a:pPr>
              <a:buNone/>
            </a:pPr>
            <a:r>
              <a:rPr lang="ru-RU" sz="6400" i="1" dirty="0" smtClean="0"/>
              <a:t>                                       4. Найдите и выпишите краткое прилагательное, сделайте его </a:t>
            </a:r>
          </a:p>
          <a:p>
            <a:pPr>
              <a:buNone/>
            </a:pPr>
            <a:r>
              <a:rPr lang="ru-RU" sz="6400" i="1" dirty="0" smtClean="0"/>
              <a:t>                                            морфемный разбор.</a:t>
            </a:r>
            <a:endParaRPr lang="ru-RU" sz="6400" dirty="0" smtClean="0"/>
          </a:p>
          <a:p>
            <a:pPr>
              <a:buNone/>
            </a:pPr>
            <a:r>
              <a:rPr lang="ru-RU" sz="6400" i="1" dirty="0" smtClean="0"/>
              <a:t>                                      5. Найдите числительное, сделайте его морфологический разбор</a:t>
            </a:r>
            <a:endParaRPr lang="ru-RU" sz="6400" dirty="0" smtClean="0"/>
          </a:p>
          <a:p>
            <a:pPr>
              <a:buNone/>
            </a:pPr>
            <a:r>
              <a:rPr lang="ru-RU" sz="6400" i="1" dirty="0" smtClean="0"/>
              <a:t>                                      6.  Найдите и выпишите существительное собственное.</a:t>
            </a:r>
            <a:endParaRPr lang="ru-RU" sz="6400" dirty="0" smtClean="0"/>
          </a:p>
          <a:p>
            <a:pPr>
              <a:buNone/>
            </a:pPr>
            <a:r>
              <a:rPr lang="ru-RU" sz="4400" i="1" dirty="0" smtClean="0"/>
              <a:t>                                                       </a:t>
            </a:r>
            <a:r>
              <a:rPr lang="ru-RU" sz="6400" i="1" dirty="0" smtClean="0"/>
              <a:t>7. Определите способ образования слова </a:t>
            </a:r>
            <a:r>
              <a:rPr lang="ru-RU" sz="6400" b="1" i="1" dirty="0" smtClean="0"/>
              <a:t>«высмотрел»</a:t>
            </a:r>
            <a:endParaRPr lang="ru-RU" sz="6400" dirty="0" smtClean="0"/>
          </a:p>
          <a:p>
            <a:pPr>
              <a:buNone/>
            </a:pPr>
            <a:r>
              <a:rPr lang="ru-RU" sz="6400" b="1" i="1" dirty="0" smtClean="0"/>
              <a:t> </a:t>
            </a:r>
            <a:endParaRPr lang="ru-RU" sz="6400" dirty="0" smtClean="0"/>
          </a:p>
          <a:p>
            <a:pPr>
              <a:buNone/>
            </a:pPr>
            <a:endParaRPr lang="ru-RU" sz="5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8813" y="214290"/>
            <a:ext cx="3415187" cy="29219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1000108"/>
            <a:ext cx="664371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	Когда я вижу вокруг себя, как люди, не зная, куда девать свободное время, изыскивают самые жалкие занятия и развлечения, я разыскиваю книгу и говорю внутренне: этого одного  довольно на целую жизнь  (Ф.М. Достоевский ).</a:t>
            </a:r>
          </a:p>
          <a:p>
            <a:r>
              <a:rPr lang="ru-RU" sz="2400" b="1" i="1" dirty="0" smtClean="0"/>
              <a:t>  </a:t>
            </a:r>
          </a:p>
          <a:p>
            <a:r>
              <a:rPr lang="ru-RU" sz="1600" dirty="0" smtClean="0"/>
              <a:t>Задания:  1)  Дайте общую характеристику предложения, </a:t>
            </a:r>
          </a:p>
          <a:p>
            <a:r>
              <a:rPr lang="ru-RU" sz="1600" dirty="0" smtClean="0"/>
              <a:t>                        сосчитайте количество  частей в предложении</a:t>
            </a:r>
          </a:p>
          <a:p>
            <a:r>
              <a:rPr lang="ru-RU" sz="1600" dirty="0" smtClean="0"/>
              <a:t>                   2) Найдите безличное предложение и выпишите его                             грамматическую  основу.</a:t>
            </a:r>
          </a:p>
          <a:p>
            <a:r>
              <a:rPr lang="ru-RU" sz="1600" dirty="0" smtClean="0"/>
              <a:t>                   3)  Выпишите обособленное обстоятельство.</a:t>
            </a:r>
          </a:p>
          <a:p>
            <a:r>
              <a:rPr lang="ru-RU" sz="1600" dirty="0" smtClean="0"/>
              <a:t>                   4) Найдите и выпишите производный предлог.</a:t>
            </a:r>
          </a:p>
          <a:p>
            <a:r>
              <a:rPr lang="ru-RU" sz="1600" dirty="0" smtClean="0"/>
              <a:t>                   5)   Определите, какой частью речи является слово «куда».</a:t>
            </a:r>
          </a:p>
          <a:p>
            <a:r>
              <a:rPr lang="ru-RU" sz="1600" dirty="0" smtClean="0"/>
              <a:t>                   6)   Выпишите   указательное местоимение.</a:t>
            </a:r>
          </a:p>
          <a:p>
            <a:r>
              <a:rPr lang="ru-RU" sz="1600" dirty="0" smtClean="0"/>
              <a:t>                   7)  Определите способ подчинительной связи в словосочетании</a:t>
            </a:r>
          </a:p>
          <a:p>
            <a:r>
              <a:rPr lang="ru-RU" sz="1600" dirty="0" smtClean="0"/>
              <a:t>                          «говорю внутренне»</a:t>
            </a:r>
          </a:p>
          <a:p>
            <a:r>
              <a:rPr lang="ru-RU" sz="1600" dirty="0" smtClean="0"/>
              <a:t>                   8)   Выпишите прилагательное в превосходной степени.</a:t>
            </a:r>
          </a:p>
          <a:p>
            <a:r>
              <a:rPr lang="ru-RU" sz="1600" dirty="0" smtClean="0"/>
              <a:t>                   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214290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УПРАЖНЕНИЕ 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17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ru-RU" sz="4200" b="1" i="1" dirty="0" smtClean="0"/>
              <a:t>Таких примеров много в мире:</a:t>
            </a:r>
          </a:p>
          <a:p>
            <a:pPr>
              <a:buNone/>
            </a:pPr>
            <a:r>
              <a:rPr lang="ru-RU" sz="4200" b="1" i="1" dirty="0" smtClean="0"/>
              <a:t>         (Не) любит </a:t>
            </a:r>
            <a:r>
              <a:rPr lang="ru-RU" sz="4200" b="1" i="1" dirty="0" err="1" smtClean="0"/>
              <a:t>узн</a:t>
            </a:r>
            <a:r>
              <a:rPr lang="ru-RU" sz="4200" b="1" i="1" dirty="0" smtClean="0"/>
              <a:t>…</a:t>
            </a:r>
            <a:r>
              <a:rPr lang="ru-RU" sz="4200" b="1" i="1" dirty="0" err="1" smtClean="0"/>
              <a:t>вать</a:t>
            </a:r>
            <a:r>
              <a:rPr lang="ru-RU" sz="4200" b="1" i="1" dirty="0" smtClean="0"/>
              <a:t>  н…кто  себя  в сатире.</a:t>
            </a:r>
          </a:p>
          <a:p>
            <a:pPr>
              <a:buNone/>
            </a:pPr>
            <a:r>
              <a:rPr lang="ru-RU" sz="4200" b="1" i="1" dirty="0" smtClean="0"/>
              <a:t>          Я  даже видел то вчера:</a:t>
            </a:r>
          </a:p>
          <a:p>
            <a:pPr>
              <a:buNone/>
            </a:pPr>
            <a:r>
              <a:rPr lang="ru-RU" sz="4200" b="1" i="1" dirty="0" smtClean="0"/>
              <a:t>         Что </a:t>
            </a:r>
            <a:r>
              <a:rPr lang="ru-RU" sz="4200" b="1" i="1" dirty="0" err="1" smtClean="0"/>
              <a:t>Климыч</a:t>
            </a:r>
            <a:r>
              <a:rPr lang="ru-RU" sz="4200" b="1" i="1" dirty="0" smtClean="0"/>
              <a:t>  на  руку  (не) чист, все это знают,</a:t>
            </a:r>
          </a:p>
          <a:p>
            <a:pPr>
              <a:buNone/>
            </a:pPr>
            <a:r>
              <a:rPr lang="ru-RU" sz="4200" b="1" i="1" dirty="0" smtClean="0"/>
              <a:t>         Про взятки </a:t>
            </a:r>
            <a:r>
              <a:rPr lang="ru-RU" sz="4200" b="1" i="1" dirty="0" err="1" smtClean="0"/>
              <a:t>Климычу</a:t>
            </a:r>
            <a:r>
              <a:rPr lang="ru-RU" sz="4200" b="1" i="1" dirty="0" smtClean="0"/>
              <a:t> читают,</a:t>
            </a:r>
          </a:p>
          <a:p>
            <a:pPr>
              <a:buNone/>
            </a:pPr>
            <a:r>
              <a:rPr lang="ru-RU" sz="4200" b="1" i="1" dirty="0" smtClean="0"/>
              <a:t>         А он </a:t>
            </a:r>
            <a:r>
              <a:rPr lang="ru-RU" sz="4200" b="1" i="1" dirty="0" err="1" smtClean="0"/>
              <a:t>украдкою</a:t>
            </a:r>
            <a:r>
              <a:rPr lang="ru-RU" sz="4200" b="1" i="1" dirty="0" smtClean="0"/>
              <a:t>  </a:t>
            </a:r>
            <a:r>
              <a:rPr lang="ru-RU" sz="4200" b="1" i="1" dirty="0" err="1" smtClean="0"/>
              <a:t>кива</a:t>
            </a:r>
            <a:r>
              <a:rPr lang="ru-RU" sz="4200" b="1" i="1" dirty="0" smtClean="0"/>
              <a:t>..т на Петра. ( И. Крылов. «Зеркало и обезьяна») </a:t>
            </a:r>
          </a:p>
          <a:p>
            <a:pPr>
              <a:buNone/>
            </a:pPr>
            <a:r>
              <a:rPr lang="ru-RU" sz="4200" b="1" i="1" dirty="0" smtClean="0"/>
              <a:t> </a:t>
            </a:r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sz="4000" dirty="0" smtClean="0"/>
              <a:t>Задания:    </a:t>
            </a:r>
            <a:r>
              <a:rPr lang="ru-RU" sz="4000" i="1" dirty="0" smtClean="0"/>
              <a:t>1. Списать, раскрыть скобки и вставить буквы</a:t>
            </a:r>
            <a:endParaRPr lang="ru-RU" sz="4000" dirty="0" smtClean="0"/>
          </a:p>
          <a:p>
            <a:pPr>
              <a:buNone/>
            </a:pPr>
            <a:r>
              <a:rPr lang="ru-RU" sz="4000" i="1" dirty="0" smtClean="0"/>
              <a:t>                           2.  Выписать все местоимения, определить их разряд  (что – союз, а не</a:t>
            </a:r>
          </a:p>
          <a:p>
            <a:pPr>
              <a:buNone/>
            </a:pPr>
            <a:r>
              <a:rPr lang="ru-RU" sz="4000" i="1" dirty="0" smtClean="0"/>
              <a:t>                              местоимение)</a:t>
            </a:r>
            <a:endParaRPr lang="ru-RU" sz="4000" dirty="0" smtClean="0"/>
          </a:p>
          <a:p>
            <a:pPr>
              <a:buNone/>
            </a:pPr>
            <a:r>
              <a:rPr lang="ru-RU" sz="4000" i="1" dirty="0" smtClean="0"/>
              <a:t>                          3. Сделайте морфологический разбор  определительного местоимения.</a:t>
            </a:r>
            <a:endParaRPr lang="ru-RU" sz="4000" dirty="0" smtClean="0"/>
          </a:p>
          <a:p>
            <a:pPr>
              <a:buNone/>
            </a:pPr>
            <a:r>
              <a:rPr lang="ru-RU" sz="4000" i="1" dirty="0" smtClean="0"/>
              <a:t>                          4. Найдите и выпишите краткое прилагательное, сделайте его </a:t>
            </a:r>
          </a:p>
          <a:p>
            <a:pPr>
              <a:buNone/>
            </a:pPr>
            <a:r>
              <a:rPr lang="ru-RU" sz="4000" i="1" dirty="0" smtClean="0"/>
              <a:t>                          морфемный   разбор.</a:t>
            </a:r>
            <a:endParaRPr lang="ru-RU" sz="4000" dirty="0" smtClean="0"/>
          </a:p>
          <a:p>
            <a:pPr>
              <a:buNone/>
            </a:pPr>
            <a:r>
              <a:rPr lang="ru-RU" sz="4000" i="1" dirty="0" smtClean="0"/>
              <a:t>                         5. Затранскрибируйте выделенное слово.</a:t>
            </a:r>
            <a:endParaRPr lang="ru-RU" sz="4000" dirty="0" smtClean="0"/>
          </a:p>
          <a:p>
            <a:pPr>
              <a:buNone/>
            </a:pPr>
            <a:r>
              <a:rPr lang="ru-RU" sz="4000" i="1" dirty="0" smtClean="0"/>
              <a:t>                         6. Сделайте морфологический разбор любого глагола.</a:t>
            </a:r>
            <a:endParaRPr lang="ru-RU" sz="4000" dirty="0" smtClean="0"/>
          </a:p>
          <a:p>
            <a:pPr>
              <a:buNone/>
            </a:pPr>
            <a:r>
              <a:rPr lang="ru-RU" sz="4000" i="1" dirty="0" smtClean="0"/>
              <a:t>                         7. Выпишите однородные сказуемые, определить их форму.</a:t>
            </a:r>
            <a:endParaRPr lang="ru-RU" sz="4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18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		</a:t>
            </a:r>
            <a:r>
              <a:rPr lang="ru-RU" sz="2000" b="1" i="1" dirty="0" smtClean="0"/>
              <a:t>Смотри на каждую утреннюю  зарю, как на начало твоей жизни,</a:t>
            </a:r>
          </a:p>
          <a:p>
            <a:pPr>
              <a:buNone/>
            </a:pPr>
            <a:r>
              <a:rPr lang="ru-RU" sz="2000" b="1" i="1" dirty="0" smtClean="0"/>
              <a:t>и на каждый закат солнца, как на конец её.  Пусть каждая из этих</a:t>
            </a:r>
          </a:p>
          <a:p>
            <a:pPr>
              <a:buNone/>
            </a:pPr>
            <a:r>
              <a:rPr lang="ru-RU" sz="2000" b="1" i="1" dirty="0" smtClean="0"/>
              <a:t>кратких жизней    будет отмечена  каким – </a:t>
            </a:r>
            <a:r>
              <a:rPr lang="ru-RU" sz="2000" b="1" i="1" dirty="0" err="1" smtClean="0"/>
              <a:t>нибудь</a:t>
            </a:r>
            <a:r>
              <a:rPr lang="ru-RU" sz="2000" b="1" i="1" dirty="0" smtClean="0"/>
              <a:t>   добрым   поступком, </a:t>
            </a:r>
          </a:p>
          <a:p>
            <a:pPr>
              <a:buNone/>
            </a:pPr>
            <a:r>
              <a:rPr lang="ru-RU" sz="2000" b="1" i="1" dirty="0" smtClean="0"/>
              <a:t>какой – </a:t>
            </a:r>
            <a:r>
              <a:rPr lang="ru-RU" sz="2000" b="1" i="1" dirty="0" err="1" smtClean="0"/>
              <a:t>нибудь</a:t>
            </a:r>
            <a:r>
              <a:rPr lang="ru-RU" sz="2000" b="1" i="1" dirty="0" smtClean="0"/>
              <a:t> победой  над собой или приобретённым знанием</a:t>
            </a:r>
          </a:p>
          <a:p>
            <a:pPr>
              <a:buNone/>
            </a:pPr>
            <a:r>
              <a:rPr lang="ru-RU" sz="2000" b="1" i="1" dirty="0" smtClean="0"/>
              <a:t> (Дж. </a:t>
            </a:r>
            <a:r>
              <a:rPr lang="ru-RU" sz="2000" b="1" i="1" dirty="0" err="1" smtClean="0"/>
              <a:t>Рёскин</a:t>
            </a:r>
            <a:r>
              <a:rPr lang="ru-RU" sz="2000" b="1" i="1" dirty="0" smtClean="0"/>
              <a:t>).  </a:t>
            </a:r>
          </a:p>
          <a:p>
            <a:pPr>
              <a:buNone/>
            </a:pPr>
            <a:r>
              <a:rPr lang="ru-RU" sz="2000" dirty="0" smtClean="0"/>
              <a:t>             Задания: 1. Дайте общую характеристику первого предложения.</a:t>
            </a:r>
          </a:p>
          <a:p>
            <a:pPr>
              <a:buNone/>
            </a:pPr>
            <a:r>
              <a:rPr lang="ru-RU" sz="2000" dirty="0" smtClean="0"/>
              <a:t>                               2. Выпишите все предлоги. </a:t>
            </a:r>
          </a:p>
          <a:p>
            <a:pPr>
              <a:buNone/>
            </a:pPr>
            <a:r>
              <a:rPr lang="ru-RU" sz="2000" dirty="0" smtClean="0"/>
              <a:t>                               3. Найдите и выпишите  антонимы.</a:t>
            </a:r>
          </a:p>
          <a:p>
            <a:pPr>
              <a:buNone/>
            </a:pPr>
            <a:r>
              <a:rPr lang="ru-RU" sz="2000" dirty="0" smtClean="0"/>
              <a:t>                               4. Какой частью речи является слово  «отмечена»?</a:t>
            </a:r>
          </a:p>
          <a:p>
            <a:pPr>
              <a:buNone/>
            </a:pPr>
            <a:r>
              <a:rPr lang="ru-RU" sz="2000" dirty="0" smtClean="0"/>
              <a:t>                               5. Выпишите словосочетание со связью согласование.</a:t>
            </a:r>
          </a:p>
          <a:p>
            <a:pPr>
              <a:buNone/>
            </a:pPr>
            <a:r>
              <a:rPr lang="ru-RU" sz="2000" dirty="0" smtClean="0"/>
              <a:t>                               6. Выпишите сказуемое односоставного  определённо – </a:t>
            </a:r>
          </a:p>
          <a:p>
            <a:pPr>
              <a:buNone/>
            </a:pPr>
            <a:r>
              <a:rPr lang="ru-RU" sz="2000" dirty="0" smtClean="0"/>
              <a:t>                                   личного предложения.</a:t>
            </a:r>
          </a:p>
          <a:p>
            <a:pPr>
              <a:buNone/>
            </a:pPr>
            <a:r>
              <a:rPr lang="ru-RU" sz="2000" dirty="0" smtClean="0"/>
              <a:t>                               7. Определите средство связи  второго предложения с </a:t>
            </a:r>
          </a:p>
          <a:p>
            <a:pPr>
              <a:buNone/>
            </a:pPr>
            <a:r>
              <a:rPr lang="ru-RU" sz="2000" dirty="0" smtClean="0"/>
              <a:t>                                     первым.         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Автор презентации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Назарова  Татьяна Юрьевна, </a:t>
            </a:r>
          </a:p>
          <a:p>
            <a:pPr>
              <a:buNone/>
            </a:pPr>
            <a:r>
              <a:rPr lang="ru-RU" dirty="0" smtClean="0"/>
              <a:t>учитель русского языка и литературы МКОУ СОШ № 2  г. Омутнинска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Ответы к упражнению 1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1000108"/>
            <a:ext cx="82153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Сложное предложение с двумя видами связи: подчинительной и бессоюзной,                    из 5 частей.</a:t>
            </a:r>
          </a:p>
          <a:p>
            <a:r>
              <a:rPr lang="ru-RU" dirty="0" smtClean="0"/>
              <a:t>2. Девать или  довольно</a:t>
            </a:r>
          </a:p>
          <a:p>
            <a:r>
              <a:rPr lang="ru-RU" dirty="0" smtClean="0"/>
              <a:t>3. Не  зная</a:t>
            </a:r>
          </a:p>
          <a:p>
            <a:r>
              <a:rPr lang="ru-RU" dirty="0" smtClean="0"/>
              <a:t>4. Вокруг</a:t>
            </a:r>
          </a:p>
          <a:p>
            <a:r>
              <a:rPr lang="ru-RU" dirty="0" smtClean="0"/>
              <a:t>5. Наречие</a:t>
            </a:r>
          </a:p>
          <a:p>
            <a:r>
              <a:rPr lang="ru-RU" dirty="0" smtClean="0"/>
              <a:t>6. Этого</a:t>
            </a:r>
          </a:p>
          <a:p>
            <a:r>
              <a:rPr lang="ru-RU" dirty="0" smtClean="0"/>
              <a:t>7. Примыкание</a:t>
            </a:r>
          </a:p>
          <a:p>
            <a:r>
              <a:rPr lang="ru-RU" dirty="0" smtClean="0"/>
              <a:t>8. Самые жалкие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Упражнение 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51663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	</a:t>
            </a:r>
            <a:r>
              <a:rPr lang="ru-RU" sz="2000" b="1" i="1" dirty="0" smtClean="0"/>
              <a:t>Грустно видеть, когда юноша теряет лучшие свои надежды и </a:t>
            </a:r>
          </a:p>
          <a:p>
            <a:pPr>
              <a:buNone/>
            </a:pPr>
            <a:r>
              <a:rPr lang="ru-RU" sz="2000" b="1" i="1" dirty="0" smtClean="0"/>
              <a:t>мечты, когда перед ним отдёргивается лёгкий флёр, сквозь который </a:t>
            </a:r>
          </a:p>
          <a:p>
            <a:pPr>
              <a:buNone/>
            </a:pPr>
            <a:r>
              <a:rPr lang="ru-RU" sz="2000" b="1" i="1" dirty="0" smtClean="0"/>
              <a:t>он смотрел на дела и чувства человеческие, хотя есть надежда,  что </a:t>
            </a:r>
          </a:p>
          <a:p>
            <a:pPr>
              <a:buNone/>
            </a:pPr>
            <a:r>
              <a:rPr lang="ru-RU" sz="2000" b="1" i="1" dirty="0" smtClean="0"/>
              <a:t>он заменит старые заблуждения новым, не менее проходящими, но </a:t>
            </a:r>
          </a:p>
          <a:p>
            <a:pPr>
              <a:buNone/>
            </a:pPr>
            <a:r>
              <a:rPr lang="ru-RU" sz="2000" b="1" i="1" dirty="0" smtClean="0"/>
              <a:t>зато не менее  сладкими… (М.Ю. Лермонтов).</a:t>
            </a:r>
            <a:endParaRPr lang="ru-RU" sz="20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3143248"/>
            <a:ext cx="84296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Задания: 1. Дайте общую характеристику предложения,</a:t>
            </a:r>
          </a:p>
          <a:p>
            <a:r>
              <a:rPr lang="ru-RU" dirty="0" smtClean="0"/>
              <a:t>                      сосчитайте количество частей в нём.</a:t>
            </a:r>
          </a:p>
          <a:p>
            <a:r>
              <a:rPr lang="ru-RU" dirty="0" smtClean="0"/>
              <a:t>                  2.  Найдите и выпишите причастие.</a:t>
            </a:r>
          </a:p>
          <a:p>
            <a:r>
              <a:rPr lang="ru-RU" dirty="0" smtClean="0"/>
              <a:t>                   3. Какой частью речи является слово «сквозь»?</a:t>
            </a:r>
          </a:p>
          <a:p>
            <a:r>
              <a:rPr lang="ru-RU" dirty="0" smtClean="0"/>
              <a:t>                   4.  Найдите относительное местоимение.</a:t>
            </a:r>
          </a:p>
          <a:p>
            <a:r>
              <a:rPr lang="ru-RU" dirty="0" smtClean="0"/>
              <a:t>                   5.  Найдите притяжательное местоимение.</a:t>
            </a:r>
          </a:p>
          <a:p>
            <a:r>
              <a:rPr lang="ru-RU" dirty="0" smtClean="0"/>
              <a:t>                   6.  Выпишите антонимы.</a:t>
            </a:r>
          </a:p>
          <a:p>
            <a:r>
              <a:rPr lang="ru-RU" dirty="0" smtClean="0"/>
              <a:t>                   7.  Найдите и выпишите безличное предложение</a:t>
            </a:r>
          </a:p>
          <a:p>
            <a:r>
              <a:rPr lang="ru-RU" dirty="0" smtClean="0"/>
              <a:t>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472518" cy="47377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i="1" dirty="0" smtClean="0"/>
              <a:t>		Если ты не можешь прямо, откровенно, даже резко сказать </a:t>
            </a:r>
          </a:p>
          <a:p>
            <a:pPr>
              <a:buNone/>
            </a:pPr>
            <a:r>
              <a:rPr lang="ru-RU" sz="2000" b="1" i="1" dirty="0" smtClean="0"/>
              <a:t>другу всё, что ты думаешь о нём, о его поступках, или выслушать  </a:t>
            </a:r>
          </a:p>
          <a:p>
            <a:pPr>
              <a:buNone/>
            </a:pPr>
            <a:r>
              <a:rPr lang="ru-RU" sz="2000" b="1" i="1" dirty="0" smtClean="0"/>
              <a:t>от него такую же правду о себе, значит, вы не верите по – </a:t>
            </a:r>
          </a:p>
          <a:p>
            <a:pPr>
              <a:buNone/>
            </a:pPr>
            <a:r>
              <a:rPr lang="ru-RU" sz="2000" b="1" i="1" dirty="0" smtClean="0"/>
              <a:t>настоящему друг другу, не понимаете и не уважаете друг друга </a:t>
            </a:r>
          </a:p>
          <a:p>
            <a:pPr>
              <a:buNone/>
            </a:pPr>
            <a:r>
              <a:rPr lang="ru-RU" sz="2000" b="1" i="1" dirty="0" smtClean="0"/>
              <a:t>(И.А. Гончаров).</a:t>
            </a:r>
          </a:p>
          <a:p>
            <a:pPr>
              <a:buNone/>
            </a:pPr>
            <a:r>
              <a:rPr lang="ru-RU" sz="2000" i="1" dirty="0"/>
              <a:t> </a:t>
            </a:r>
            <a:r>
              <a:rPr lang="ru-RU" sz="2000" i="1" dirty="0" smtClean="0"/>
              <a:t>  Задания: </a:t>
            </a:r>
            <a:r>
              <a:rPr lang="ru-RU" sz="2000" dirty="0" smtClean="0"/>
              <a:t>1</a:t>
            </a:r>
            <a:r>
              <a:rPr lang="ru-RU" sz="1800" i="1" dirty="0" smtClean="0"/>
              <a:t>. Дайте общую характеристику предложения.</a:t>
            </a:r>
          </a:p>
          <a:p>
            <a:pPr>
              <a:buNone/>
            </a:pPr>
            <a:r>
              <a:rPr lang="ru-RU" sz="1800" i="1" dirty="0"/>
              <a:t> </a:t>
            </a:r>
            <a:r>
              <a:rPr lang="ru-RU" sz="1800" i="1" dirty="0" smtClean="0"/>
              <a:t>                      2. Выпишите одно словосочетание со связью примыкание.</a:t>
            </a:r>
          </a:p>
          <a:p>
            <a:pPr>
              <a:buNone/>
            </a:pPr>
            <a:r>
              <a:rPr lang="ru-RU" sz="1800" i="1" dirty="0"/>
              <a:t> </a:t>
            </a:r>
            <a:r>
              <a:rPr lang="ru-RU" sz="1800" i="1" dirty="0" smtClean="0"/>
              <a:t>                      3. Найдите и выпишите определительное местоимение.</a:t>
            </a:r>
          </a:p>
          <a:p>
            <a:pPr>
              <a:buNone/>
            </a:pPr>
            <a:r>
              <a:rPr lang="ru-RU" sz="1800" i="1" dirty="0"/>
              <a:t> </a:t>
            </a:r>
            <a:r>
              <a:rPr lang="ru-RU" sz="1800" i="1" dirty="0" smtClean="0"/>
              <a:t>                      4. Найдите и выпишите слово, образованное  </a:t>
            </a:r>
          </a:p>
          <a:p>
            <a:pPr>
              <a:buNone/>
            </a:pPr>
            <a:r>
              <a:rPr lang="ru-RU" sz="1800" i="1" dirty="0"/>
              <a:t> </a:t>
            </a:r>
            <a:r>
              <a:rPr lang="ru-RU" sz="1800" i="1" dirty="0" smtClean="0"/>
              <a:t>                           </a:t>
            </a:r>
            <a:r>
              <a:rPr lang="ru-RU" sz="1800" i="1" dirty="0" err="1" smtClean="0"/>
              <a:t>приставочно</a:t>
            </a:r>
            <a:r>
              <a:rPr lang="ru-RU" sz="1800" i="1" dirty="0" smtClean="0"/>
              <a:t> – суффиксальным способом.</a:t>
            </a:r>
          </a:p>
          <a:p>
            <a:pPr>
              <a:buNone/>
            </a:pPr>
            <a:r>
              <a:rPr lang="ru-RU" sz="1800" i="1" dirty="0"/>
              <a:t> </a:t>
            </a:r>
            <a:r>
              <a:rPr lang="ru-RU" sz="1800" i="1" dirty="0" smtClean="0"/>
              <a:t>                      5.  Выпишите все наречия.</a:t>
            </a:r>
          </a:p>
          <a:p>
            <a:pPr>
              <a:buNone/>
            </a:pPr>
            <a:r>
              <a:rPr lang="ru-RU" sz="1800" i="1" dirty="0" smtClean="0"/>
              <a:t>                       6.  Найдите и выпишите вводное слова.</a:t>
            </a:r>
          </a:p>
          <a:p>
            <a:pPr>
              <a:buNone/>
            </a:pPr>
            <a:r>
              <a:rPr lang="ru-RU" sz="1800" i="1" dirty="0" smtClean="0"/>
              <a:t>                       7. Определите способ образования слова «откровенно».</a:t>
            </a:r>
          </a:p>
          <a:p>
            <a:pPr>
              <a:buNone/>
            </a:pPr>
            <a:r>
              <a:rPr lang="ru-RU" sz="1800" i="1" dirty="0" smtClean="0"/>
              <a:t> </a:t>
            </a:r>
            <a:endParaRPr lang="ru-RU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		</a:t>
            </a:r>
            <a:r>
              <a:rPr lang="ru-RU" sz="2000" b="1" dirty="0" smtClean="0"/>
              <a:t>Хорошее воспитание не в том, что  ты не прольёшь соуса на </a:t>
            </a:r>
          </a:p>
          <a:p>
            <a:pPr>
              <a:buNone/>
            </a:pPr>
            <a:r>
              <a:rPr lang="ru-RU" sz="2000" b="1" dirty="0" smtClean="0"/>
              <a:t>скатерть, а в том, что ты не заметишь, если это сделает   кто - </a:t>
            </a:r>
            <a:r>
              <a:rPr lang="ru-RU" sz="2000" b="1" dirty="0" err="1" smtClean="0"/>
              <a:t>нибудь</a:t>
            </a:r>
            <a:r>
              <a:rPr lang="ru-RU" sz="2000" b="1" dirty="0" smtClean="0"/>
              <a:t> </a:t>
            </a:r>
          </a:p>
          <a:p>
            <a:pPr>
              <a:buNone/>
            </a:pPr>
            <a:r>
              <a:rPr lang="ru-RU" sz="2000" b="1" dirty="0" smtClean="0"/>
              <a:t>другой   (А.П. Чехов).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sz="1800" dirty="0" smtClean="0"/>
              <a:t>Задания: 1. Дайте общую характеристику предложения.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2.  Выпишите все местоимения, определите  их разряд.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3.  Сколько придаточных в этом предложении?</a:t>
            </a:r>
          </a:p>
          <a:p>
            <a:pPr>
              <a:buNone/>
            </a:pPr>
            <a:r>
              <a:rPr lang="ru-RU" sz="1800" dirty="0" smtClean="0"/>
              <a:t>                       4. Определите способ образования слова «кто – </a:t>
            </a:r>
            <a:r>
              <a:rPr lang="ru-RU" sz="1800" dirty="0" err="1" smtClean="0"/>
              <a:t>нибудь</a:t>
            </a:r>
            <a:r>
              <a:rPr lang="ru-RU" sz="1800" dirty="0" smtClean="0"/>
              <a:t>».</a:t>
            </a:r>
          </a:p>
          <a:p>
            <a:pPr>
              <a:buNone/>
            </a:pPr>
            <a:r>
              <a:rPr lang="ru-RU" sz="1800" dirty="0" smtClean="0"/>
              <a:t>                       5. Определите способ подчинительной связи </a:t>
            </a:r>
          </a:p>
          <a:p>
            <a:pPr>
              <a:buNone/>
            </a:pPr>
            <a:r>
              <a:rPr lang="ru-RU" sz="1800" dirty="0" smtClean="0"/>
              <a:t>                           в словосочетании «сделает это».</a:t>
            </a:r>
          </a:p>
          <a:p>
            <a:pPr>
              <a:buNone/>
            </a:pPr>
            <a:r>
              <a:rPr lang="ru-RU" sz="1800" dirty="0" smtClean="0"/>
              <a:t>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		</a:t>
            </a:r>
            <a:r>
              <a:rPr lang="ru-RU" sz="2000" b="1" i="1" dirty="0" smtClean="0"/>
              <a:t>Илья Ильич по целым часам смотрел, как падал снег и </a:t>
            </a:r>
          </a:p>
          <a:p>
            <a:pPr>
              <a:buNone/>
            </a:pPr>
            <a:r>
              <a:rPr lang="ru-RU" sz="2000" b="1" i="1" dirty="0" smtClean="0"/>
              <a:t>наносил сугробы на дворе и на улице, как покрыл дрова, курятники, </a:t>
            </a:r>
          </a:p>
          <a:p>
            <a:pPr>
              <a:buNone/>
            </a:pPr>
            <a:r>
              <a:rPr lang="ru-RU" sz="2000" b="1" i="1" dirty="0" smtClean="0"/>
              <a:t>конуру, садик, гряды огорода, как из столбов забора образовались </a:t>
            </a:r>
          </a:p>
          <a:p>
            <a:pPr>
              <a:buNone/>
            </a:pPr>
            <a:r>
              <a:rPr lang="ru-RU" sz="2000" b="1" i="1" dirty="0" smtClean="0"/>
              <a:t>пирамиды, как всё умерло и закуталось в саван (И.А. Гончаров).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</a:t>
            </a:r>
            <a:r>
              <a:rPr lang="ru-RU" sz="1800" dirty="0" smtClean="0"/>
              <a:t>Задания: 1. Дайте общую характеристику предложения.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2. Выпишите словосочетание со связью управление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3.  Укажите вид тропа: «всё закуталось в саван»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4. Назовите часть речи, к которой принадлежит </a:t>
            </a:r>
          </a:p>
          <a:p>
            <a:pPr>
              <a:buNone/>
            </a:pPr>
            <a:r>
              <a:rPr lang="ru-RU" sz="1800" dirty="0" smtClean="0"/>
              <a:t>                              слово «всё».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5.  Выпишите слово с чередующейся гласной в корне.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6.  Сколько придаточных в данном предложении?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	</a:t>
            </a:r>
            <a:r>
              <a:rPr lang="ru-RU" sz="2000" b="1" i="1" dirty="0" smtClean="0"/>
              <a:t>Поняв  что перевернулась Маргарита приняла нормальное </a:t>
            </a:r>
          </a:p>
          <a:p>
            <a:pPr>
              <a:buNone/>
            </a:pPr>
            <a:r>
              <a:rPr lang="ru-RU" sz="2000" b="1" i="1" dirty="0" smtClean="0"/>
              <a:t>положение и обернувшись увидела что и озера уже нет  что там</a:t>
            </a:r>
          </a:p>
          <a:p>
            <a:pPr>
              <a:buNone/>
            </a:pPr>
            <a:r>
              <a:rPr lang="ru-RU" sz="2000" b="1" i="1" dirty="0" smtClean="0"/>
              <a:t>сзади осталось только </a:t>
            </a:r>
            <a:r>
              <a:rPr lang="ru-RU" sz="2000" b="1" i="1" dirty="0" err="1" smtClean="0"/>
              <a:t>розовое</a:t>
            </a:r>
            <a:r>
              <a:rPr lang="ru-RU" sz="2000" b="1" i="1" dirty="0" smtClean="0"/>
              <a:t> зарево на горизонте  (М. Булгаков).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Задания:  1. Списать предложение, расставив знаки препинания,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    дать общую характеристику предложения.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2. Найдите безличное предложение и выпишите его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     сказуемое.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3. Какой частью речи является слово «только»?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4. Выпишите обособленные обстоятельства.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5. Выпишите уточняющее обстоятельство.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6. Выпишите все прилагательные.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7. Определите виды придаточных.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Упражнение 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		</a:t>
            </a:r>
            <a:r>
              <a:rPr lang="ru-RU" sz="2000" b="1" i="1" dirty="0" smtClean="0"/>
              <a:t>Надо помнить что если я запрусь и буду считать сколько </a:t>
            </a:r>
          </a:p>
          <a:p>
            <a:pPr>
              <a:buNone/>
            </a:pPr>
            <a:r>
              <a:rPr lang="ru-RU" sz="2000" b="1" i="1" dirty="0" smtClean="0"/>
              <a:t>кто  и когда меня обижал жить мне будет горько  а мир вокруг меня </a:t>
            </a:r>
          </a:p>
          <a:p>
            <a:pPr>
              <a:buNone/>
            </a:pPr>
            <a:r>
              <a:rPr lang="ru-RU" sz="2000" b="1" i="1" dirty="0" smtClean="0"/>
              <a:t>будет представляться несправедливым (Ю.М. Лотман).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</a:t>
            </a:r>
            <a:r>
              <a:rPr lang="ru-RU" sz="1800" dirty="0" smtClean="0"/>
              <a:t>Задания:  1. Спишите предложение, расставив знаки препинания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2. Выпишите сказуемое из последнего простого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   предложения и определите его тип.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 3.  Выпишите производный предлог.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 4. Выпишите  глагол в простой форме будущего времени.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 5. Какой частью речи является слово «сколько»?</a:t>
            </a:r>
          </a:p>
          <a:p>
            <a:pPr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 6. Выпишите личные местоимения.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956</TotalTime>
  <Words>1073</Words>
  <Application>Microsoft Office PowerPoint</Application>
  <PresentationFormat>Экран (4:3)</PresentationFormat>
  <Paragraphs>303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Упражнение  2</vt:lpstr>
      <vt:lpstr>УПРАЖНЕНИЕ 3</vt:lpstr>
      <vt:lpstr>Упражнение 4</vt:lpstr>
      <vt:lpstr>Упражнение 5</vt:lpstr>
      <vt:lpstr>Упражнение 6</vt:lpstr>
      <vt:lpstr>Упражнение 7</vt:lpstr>
      <vt:lpstr>Упражнение 8</vt:lpstr>
      <vt:lpstr>Упражнение 9</vt:lpstr>
      <vt:lpstr>Упражнение 10</vt:lpstr>
      <vt:lpstr>Упражнение 11</vt:lpstr>
      <vt:lpstr>Упражнение 12</vt:lpstr>
      <vt:lpstr>Упражнение 13</vt:lpstr>
      <vt:lpstr>Упражнение14</vt:lpstr>
      <vt:lpstr>Задания к упражнению 467</vt:lpstr>
      <vt:lpstr>Упражнение 15</vt:lpstr>
      <vt:lpstr>Упражнение 16</vt:lpstr>
      <vt:lpstr>Упражнение 17</vt:lpstr>
      <vt:lpstr>Упражнение 18</vt:lpstr>
      <vt:lpstr>Автор презентации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V@no</dc:creator>
  <cp:lastModifiedBy>V@no</cp:lastModifiedBy>
  <cp:revision>104</cp:revision>
  <dcterms:created xsi:type="dcterms:W3CDTF">2011-10-16T09:20:39Z</dcterms:created>
  <dcterms:modified xsi:type="dcterms:W3CDTF">2012-04-11T18:14:11Z</dcterms:modified>
</cp:coreProperties>
</file>