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7" r:id="rId9"/>
    <p:sldId id="268" r:id="rId10"/>
    <p:sldId id="269" r:id="rId11"/>
    <p:sldId id="272" r:id="rId12"/>
    <p:sldId id="273" r:id="rId13"/>
    <p:sldId id="274" r:id="rId14"/>
    <p:sldId id="275" r:id="rId15"/>
    <p:sldId id="276" r:id="rId16"/>
    <p:sldId id="263" r:id="rId17"/>
    <p:sldId id="270" r:id="rId18"/>
    <p:sldId id="271" r:id="rId19"/>
    <p:sldId id="277" r:id="rId20"/>
    <p:sldId id="278" r:id="rId21"/>
    <p:sldId id="279" r:id="rId22"/>
    <p:sldId id="280" r:id="rId23"/>
    <p:sldId id="281" r:id="rId24"/>
    <p:sldId id="282" r:id="rId25"/>
    <p:sldId id="284" r:id="rId26"/>
    <p:sldId id="28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5E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3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4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3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Users\Ekaterina\Desktop\чарли\charli_chaplin-1280x800.jpg"/>
          <p:cNvPicPr>
            <a:picLocks noChangeAspect="1" noChangeArrowheads="1"/>
          </p:cNvPicPr>
          <p:nvPr/>
        </p:nvPicPr>
        <p:blipFill>
          <a:blip r:embed="rId2" cstate="print">
            <a:lum bright="1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Мировая Художественная Культура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Тема: </a:t>
            </a:r>
            <a:r>
              <a:rPr lang="ru-RU" sz="2400" b="1" dirty="0">
                <a:solidFill>
                  <a:schemeClr val="tx1"/>
                </a:solidFill>
              </a:rPr>
              <a:t>Чарли Чаплин - выдающийся комик немого </a:t>
            </a:r>
            <a:r>
              <a:rPr lang="ru-RU" sz="2400" b="1" dirty="0" smtClean="0">
                <a:solidFill>
                  <a:schemeClr val="tx1"/>
                </a:solidFill>
              </a:rPr>
              <a:t>кинематографа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Ученица 9 класса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Федосеева Екатерина</a:t>
            </a:r>
            <a:endParaRPr lang="en-US" sz="2400" b="1" dirty="0" smtClean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Преподаватель по МХК Фирсова Ирина Анатольевна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357166"/>
            <a:ext cx="7767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Государственное училище (колледж) духового искусства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2044286592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Светлана\Desktop\образ 2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 Бродяги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Образ Бродяги зрителю открыл фильм "Необыкновенно затруднительное положение </a:t>
            </a:r>
            <a:r>
              <a:rPr lang="ru-RU" dirty="0" err="1" smtClean="0"/>
              <a:t>Мэйбл</a:t>
            </a:r>
            <a:r>
              <a:rPr lang="ru-RU" dirty="0" smtClean="0"/>
              <a:t>".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73271292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Светлана\Desktop\образ 2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 Бродяги</a:t>
            </a:r>
            <a:endParaRPr lang="ru-RU" dirty="0"/>
          </a:p>
        </p:txBody>
      </p:sp>
      <p:pic>
        <p:nvPicPr>
          <p:cNvPr id="5" name="Picture 1" descr="C:\Users\Светлана\Desktop\мейбл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643050"/>
            <a:ext cx="3852360" cy="4500594"/>
          </a:xfrm>
          <a:prstGeom prst="rect">
            <a:avLst/>
          </a:prstGeom>
          <a:noFill/>
        </p:spPr>
      </p:pic>
      <p:pic>
        <p:nvPicPr>
          <p:cNvPr id="8" name="Picture 4" descr="C:\Users\Светлана\Desktop\мейбл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643050"/>
            <a:ext cx="3816424" cy="271167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607497" y="4857760"/>
            <a:ext cx="45365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Кадры из фильма «Необыкновенно  затруднительное положение </a:t>
            </a:r>
            <a:r>
              <a:rPr lang="ru-RU" dirty="0" err="1" smtClean="0">
                <a:solidFill>
                  <a:srgbClr val="FF0000"/>
                </a:solidFill>
              </a:rPr>
              <a:t>Мейбл</a:t>
            </a:r>
            <a:r>
              <a:rPr lang="ru-RU" dirty="0" smtClean="0">
                <a:solidFill>
                  <a:srgbClr val="FF0000"/>
                </a:solidFill>
              </a:rPr>
              <a:t>».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3271292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Светлана\Desktop\образ 2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 Бродяги</a:t>
            </a:r>
            <a:endParaRPr lang="ru-RU" dirty="0"/>
          </a:p>
        </p:txBody>
      </p:sp>
      <p:pic>
        <p:nvPicPr>
          <p:cNvPr id="5" name="Picture 3" descr="C:\Users\Светлана\Desktop\мейбл 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714348" y="1643050"/>
            <a:ext cx="3624281" cy="4406797"/>
          </a:xfrm>
          <a:prstGeom prst="rect">
            <a:avLst/>
          </a:prstGeom>
          <a:noFill/>
        </p:spPr>
      </p:pic>
      <p:pic>
        <p:nvPicPr>
          <p:cNvPr id="8" name="Picture 4" descr="C:\Users\Светлана\Desktop\мейбл 4.jpg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4716016" y="1628800"/>
            <a:ext cx="3260973" cy="1855570"/>
          </a:xfrm>
          <a:prstGeom prst="rect">
            <a:avLst/>
          </a:prstGeom>
          <a:noFill/>
        </p:spPr>
      </p:pic>
      <p:pic>
        <p:nvPicPr>
          <p:cNvPr id="9" name="Picture 5" descr="C:\Users\Светлана\Desktop\мейбл 5.jpg"/>
          <p:cNvPicPr>
            <a:picLocks noChangeAspect="1" noChangeArrowheads="1"/>
          </p:cNvPicPr>
          <p:nvPr/>
        </p:nvPicPr>
        <p:blipFill>
          <a:blip r:embed="rId5" cstate="print"/>
          <a:srcRect b="11060"/>
          <a:stretch>
            <a:fillRect/>
          </a:stretch>
        </p:blipFill>
        <p:spPr bwMode="auto">
          <a:xfrm>
            <a:off x="4716016" y="3645024"/>
            <a:ext cx="3240360" cy="238163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85852" y="6286520"/>
            <a:ext cx="6322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Кадры из фильма «Необыкновенно затруднительное </a:t>
            </a:r>
            <a:r>
              <a:rPr lang="ru-RU" dirty="0" err="1" smtClean="0">
                <a:solidFill>
                  <a:srgbClr val="FF0000"/>
                </a:solidFill>
              </a:rPr>
              <a:t>Мейбл</a:t>
            </a:r>
            <a:r>
              <a:rPr lang="ru-RU" dirty="0" smtClean="0">
                <a:solidFill>
                  <a:srgbClr val="FF0000"/>
                </a:solidFill>
              </a:rPr>
              <a:t>».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327129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katerina\Desktop\чарли\искусство.jpg"/>
          <p:cNvPicPr>
            <a:picLocks noChangeAspect="1" noChangeArrowheads="1"/>
          </p:cNvPicPr>
          <p:nvPr/>
        </p:nvPicPr>
        <p:blipFill>
          <a:blip r:embed="rId2" cstate="print">
            <a:lum bright="30000" contrast="-20000"/>
          </a:blip>
          <a:srcRect/>
          <a:stretch>
            <a:fillRect/>
          </a:stretch>
        </p:blipFill>
        <p:spPr bwMode="auto">
          <a:xfrm>
            <a:off x="0" y="0"/>
            <a:ext cx="9112276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Чарли Чаплин – гражданин мира!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Один из принципов Чарли Чаплина, который прошел через все его творчество, это быть гражданином мира. В своих фильмах он показывает нам проблемы простых людей – рабочих, служащих… Проблемы, понятные всем.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7327129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katerina\Desktop\чарли\искусство.jpg"/>
          <p:cNvPicPr>
            <a:picLocks noChangeAspect="1" noChangeArrowheads="1"/>
          </p:cNvPicPr>
          <p:nvPr/>
        </p:nvPicPr>
        <p:blipFill>
          <a:blip r:embed="rId2" cstate="print">
            <a:lum bright="30000" contrast="-20000"/>
          </a:blip>
          <a:srcRect/>
          <a:stretch>
            <a:fillRect/>
          </a:stretch>
        </p:blipFill>
        <p:spPr bwMode="auto">
          <a:xfrm>
            <a:off x="0" y="0"/>
            <a:ext cx="9112276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Чарли Чаплин – гражданин мира!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«Великий диктатор» - военный фильм, который до сих пор нельзя сравнить ни с каким другим. Не в том только дело, что он против Гитлера, против войны, за мир, за свободу. И даже не только в том, что это выдающаяся актёрская и режиссёрская работа. В конце концов – Чаплин! А ещё и в том, что Чаплин вовсе не принимает игры в «маленького человека», из которого может вырасти что угодно, любой монстр.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73271292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katerina\Desktop\чарли\искусство.jpg"/>
          <p:cNvPicPr>
            <a:picLocks noChangeAspect="1" noChangeArrowheads="1"/>
          </p:cNvPicPr>
          <p:nvPr/>
        </p:nvPicPr>
        <p:blipFill>
          <a:blip r:embed="rId2" cstate="print">
            <a:lum bright="30000" contrast="-20000"/>
          </a:blip>
          <a:srcRect/>
          <a:stretch>
            <a:fillRect/>
          </a:stretch>
        </p:blipFill>
        <p:spPr bwMode="auto">
          <a:xfrm>
            <a:off x="0" y="0"/>
            <a:ext cx="9112276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Чарли Чаплин – гражданин мира!</a:t>
            </a:r>
            <a:endParaRPr lang="ru-RU" dirty="0"/>
          </a:p>
        </p:txBody>
      </p:sp>
      <p:pic>
        <p:nvPicPr>
          <p:cNvPr id="2054" name="Picture 6" descr="C:\Users\Ekaterina\Desktop\чарли\великий диктатор.jpg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571472" y="1285860"/>
            <a:ext cx="3408054" cy="2729159"/>
          </a:xfrm>
          <a:prstGeom prst="rect">
            <a:avLst/>
          </a:prstGeom>
          <a:noFill/>
        </p:spPr>
      </p:pic>
      <p:pic>
        <p:nvPicPr>
          <p:cNvPr id="2056" name="Picture 8" descr="C:\Users\Ekaterina\Desktop\чарли\глобу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571612"/>
            <a:ext cx="4062427" cy="4684425"/>
          </a:xfrm>
          <a:prstGeom prst="rect">
            <a:avLst/>
          </a:prstGeom>
          <a:noFill/>
        </p:spPr>
      </p:pic>
      <p:pic>
        <p:nvPicPr>
          <p:cNvPr id="2057" name="Picture 9" descr="C:\Users\Ekaterina\Desktop\чарли\диктато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4143380"/>
            <a:ext cx="3429024" cy="2568458"/>
          </a:xfrm>
          <a:prstGeom prst="rect">
            <a:avLst/>
          </a:prstGeom>
          <a:noFill/>
        </p:spPr>
      </p:pic>
      <p:pic>
        <p:nvPicPr>
          <p:cNvPr id="2058" name="Picture 10" descr="C:\Users\Ekaterina\Desktop\чарли\великий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31443" y="3000372"/>
            <a:ext cx="3126441" cy="2261933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429124" y="6357958"/>
            <a:ext cx="3958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Кадры из фильма «Великий диктатор»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3271292"/>
      </p:ext>
    </p:extLst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Ekaterina\Desktop\чарли\искусство.jpg"/>
          <p:cNvPicPr>
            <a:picLocks noChangeAspect="1" noChangeArrowheads="1"/>
          </p:cNvPicPr>
          <p:nvPr/>
        </p:nvPicPr>
        <p:blipFill>
          <a:blip r:embed="rId2" cstate="print">
            <a:lum bright="30000" contrast="-20000"/>
          </a:blip>
          <a:srcRect/>
          <a:stretch>
            <a:fillRect/>
          </a:stretch>
        </p:blipFill>
        <p:spPr bwMode="auto">
          <a:xfrm>
            <a:off x="0" y="0"/>
            <a:ext cx="9112276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Чарли Чаплин – гражданин мира!</a:t>
            </a:r>
            <a:endParaRPr lang="ru-RU" dirty="0"/>
          </a:p>
        </p:txBody>
      </p:sp>
      <p:pic>
        <p:nvPicPr>
          <p:cNvPr id="3074" name="Picture 2" descr="C:\Users\Ekaterina\Desktop\чарли\велиии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571612"/>
            <a:ext cx="3782318" cy="2771775"/>
          </a:xfrm>
          <a:prstGeom prst="rect">
            <a:avLst/>
          </a:prstGeom>
          <a:noFill/>
        </p:spPr>
      </p:pic>
      <p:pic>
        <p:nvPicPr>
          <p:cNvPr id="3075" name="Picture 3" descr="C:\Users\Ekaterina\Desktop\чарли\вел дикт.jpg"/>
          <p:cNvPicPr>
            <a:picLocks noChangeAspect="1" noChangeArrowheads="1"/>
          </p:cNvPicPr>
          <p:nvPr/>
        </p:nvPicPr>
        <p:blipFill>
          <a:blip r:embed="rId4" cstate="print">
            <a:lum contrast="40000"/>
          </a:blip>
          <a:srcRect/>
          <a:stretch>
            <a:fillRect/>
          </a:stretch>
        </p:blipFill>
        <p:spPr bwMode="auto">
          <a:xfrm>
            <a:off x="3500430" y="3643314"/>
            <a:ext cx="5410229" cy="3043254"/>
          </a:xfrm>
          <a:prstGeom prst="rect">
            <a:avLst/>
          </a:prstGeom>
          <a:noFill/>
        </p:spPr>
      </p:pic>
      <p:pic>
        <p:nvPicPr>
          <p:cNvPr id="3076" name="Picture 4" descr="C:\Users\Ekaterina\Desktop\чарли\великий дик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4500570"/>
            <a:ext cx="2609851" cy="1954869"/>
          </a:xfrm>
          <a:prstGeom prst="rect">
            <a:avLst/>
          </a:prstGeom>
          <a:noFill/>
        </p:spPr>
      </p:pic>
      <p:pic>
        <p:nvPicPr>
          <p:cNvPr id="3077" name="Picture 5" descr="C:\Users\Ekaterina\Desktop\чарли\велллл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1500174"/>
            <a:ext cx="3429024" cy="25684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58414973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Ekaterina\Desktop\чарли\искусство.jpg"/>
          <p:cNvPicPr>
            <a:picLocks noChangeAspect="1" noChangeArrowheads="1"/>
          </p:cNvPicPr>
          <p:nvPr/>
        </p:nvPicPr>
        <p:blipFill>
          <a:blip r:embed="rId2" cstate="print">
            <a:lum bright="30000" contrast="-20000"/>
          </a:blip>
          <a:srcRect/>
          <a:stretch>
            <a:fillRect/>
          </a:stretch>
        </p:blipFill>
        <p:spPr bwMode="auto">
          <a:xfrm>
            <a:off x="0" y="0"/>
            <a:ext cx="9112276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Чарли Чаплин – гражданин мира!</a:t>
            </a:r>
            <a:endParaRPr lang="ru-RU" dirty="0"/>
          </a:p>
        </p:txBody>
      </p:sp>
      <p:pic>
        <p:nvPicPr>
          <p:cNvPr id="4098" name="Picture 2" descr="C:\Users\Ekaterina\Desktop\чарли\велик де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571612"/>
            <a:ext cx="3214710" cy="2407929"/>
          </a:xfrm>
          <a:prstGeom prst="rect">
            <a:avLst/>
          </a:prstGeom>
          <a:noFill/>
        </p:spPr>
      </p:pic>
      <p:pic>
        <p:nvPicPr>
          <p:cNvPr id="4099" name="Picture 3" descr="C:\Users\Ekaterina\Desktop\чарли\вел дик.jpg"/>
          <p:cNvPicPr>
            <a:picLocks noChangeAspect="1" noChangeArrowheads="1"/>
          </p:cNvPicPr>
          <p:nvPr/>
        </p:nvPicPr>
        <p:blipFill>
          <a:blip r:embed="rId4" cstate="print">
            <a:grayscl/>
            <a:lum contrast="40000"/>
          </a:blip>
          <a:srcRect/>
          <a:stretch>
            <a:fillRect/>
          </a:stretch>
        </p:blipFill>
        <p:spPr bwMode="auto">
          <a:xfrm>
            <a:off x="4714876" y="1571612"/>
            <a:ext cx="3592155" cy="4857784"/>
          </a:xfrm>
          <a:prstGeom prst="rect">
            <a:avLst/>
          </a:prstGeom>
          <a:noFill/>
        </p:spPr>
      </p:pic>
      <p:pic>
        <p:nvPicPr>
          <p:cNvPr id="4100" name="Picture 4" descr="C:\Users\Ekaterina\Desktop\чарли\диииктатооо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4071942"/>
            <a:ext cx="3200405" cy="236658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500298" y="6488668"/>
            <a:ext cx="3958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Кадры из фильма «Великий диктатор»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101" name="Picture 5" descr="C:\Users\Ekaterina\Desktop\чарли\гитлер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28860" y="2357430"/>
            <a:ext cx="3789369" cy="28420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58414973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Ekaterina\Desktop\чарли\клоун.jpg"/>
          <p:cNvPicPr>
            <a:picLocks noChangeAspect="1" noChangeArrowheads="1"/>
          </p:cNvPicPr>
          <p:nvPr/>
        </p:nvPicPr>
        <p:blipFill>
          <a:blip r:embed="rId2" cstate="print">
            <a:lum bright="4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716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Чарли Чаплин в искусстве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Любимым видом спорта Чаплина был бокс, а любимым танцем - танго. В фильме «Огни большого города» он «совместил» бой на ринге с танго. Именно бокс «открыл» миру Чарли Чаплина.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Ekaterina\Desktop\чарли\клоун.jpg"/>
          <p:cNvPicPr>
            <a:picLocks noChangeAspect="1" noChangeArrowheads="1"/>
          </p:cNvPicPr>
          <p:nvPr/>
        </p:nvPicPr>
        <p:blipFill>
          <a:blip r:embed="rId2" cstate="print">
            <a:lum bright="4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716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Чарли Чаплин в искусстве</a:t>
            </a:r>
            <a:endParaRPr lang="ru-RU" dirty="0"/>
          </a:p>
        </p:txBody>
      </p:sp>
      <p:pic>
        <p:nvPicPr>
          <p:cNvPr id="1026" name="Picture 2" descr="C:\Users\Светлана\Desktop\бокс-танг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4176291" cy="3185031"/>
          </a:xfrm>
          <a:prstGeom prst="rect">
            <a:avLst/>
          </a:prstGeom>
          <a:noFill/>
        </p:spPr>
      </p:pic>
      <p:pic>
        <p:nvPicPr>
          <p:cNvPr id="1027" name="Picture 3" descr="C:\Users\Светлана\Desktop\бокс.jpg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4788024" y="1628800"/>
            <a:ext cx="3816424" cy="485203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3528" y="5517232"/>
            <a:ext cx="4396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Кадры из фильма «Огни большого города»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4" descr="C:\Users\Ekaterina\Desktop\чарли\ннн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3143240" y="0"/>
            <a:ext cx="2928957" cy="6858000"/>
          </a:xfrm>
          <a:prstGeom prst="rect">
            <a:avLst/>
          </a:prstGeom>
          <a:noFill/>
        </p:spPr>
      </p:pic>
      <p:pic>
        <p:nvPicPr>
          <p:cNvPr id="2061" name="Picture 13" descr="C:\Users\Ekaterina\Desktop\чарли\456.jpg"/>
          <p:cNvPicPr>
            <a:picLocks noChangeAspect="1" noChangeArrowheads="1"/>
          </p:cNvPicPr>
          <p:nvPr/>
        </p:nvPicPr>
        <p:blipFill>
          <a:blip r:embed="rId3" cstate="print">
            <a:lum bright="40000" contrast="-30000"/>
          </a:blip>
          <a:srcRect/>
          <a:stretch>
            <a:fillRect/>
          </a:stretch>
        </p:blipFill>
        <p:spPr bwMode="auto">
          <a:xfrm>
            <a:off x="6000760" y="0"/>
            <a:ext cx="3143240" cy="6858000"/>
          </a:xfrm>
          <a:prstGeom prst="rect">
            <a:avLst/>
          </a:prstGeom>
          <a:noFill/>
        </p:spPr>
      </p:pic>
      <p:pic>
        <p:nvPicPr>
          <p:cNvPr id="2060" name="Picture 12" descr="C:\Users\Ekaterina\Desktop\чарли\images.jpgшшш.jpg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3214678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Биография Чарли Чаплина</a:t>
            </a:r>
            <a:endParaRPr lang="ru-RU" b="1" dirty="0"/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dirty="0"/>
              <a:t>Чарли Чаплин родился 16 апреля 1889 года в Лондоне, в семье артистов мюзик-холла. Его родители - Чарльз Спенсер Чаплин - старший и Ханна Чаплин (на сцене Лили Герли ) - были эстрадными </a:t>
            </a:r>
            <a:r>
              <a:rPr lang="ru-RU" b="1" dirty="0" smtClean="0"/>
              <a:t>актёрами. Незадолго до свадьбы с Чаплином, Ханна родила Сидни Хилла, единоутробного брата Чарли.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06725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Ekaterina\Desktop\чарли\клоун.jpg"/>
          <p:cNvPicPr>
            <a:picLocks noChangeAspect="1" noChangeArrowheads="1"/>
          </p:cNvPicPr>
          <p:nvPr/>
        </p:nvPicPr>
        <p:blipFill>
          <a:blip r:embed="rId2" cstate="print">
            <a:lum bright="4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716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Чарли Чаплин в искусстве</a:t>
            </a:r>
            <a:endParaRPr lang="ru-RU" dirty="0"/>
          </a:p>
        </p:txBody>
      </p:sp>
      <p:pic>
        <p:nvPicPr>
          <p:cNvPr id="2050" name="Picture 2" descr="C:\Users\Светлана\Desktop\город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628800"/>
            <a:ext cx="3651481" cy="2738611"/>
          </a:xfrm>
          <a:prstGeom prst="rect">
            <a:avLst/>
          </a:prstGeom>
          <a:noFill/>
        </p:spPr>
      </p:pic>
      <p:pic>
        <p:nvPicPr>
          <p:cNvPr id="2051" name="Picture 3" descr="C:\Users\Светлана\Desktop\большог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628800"/>
            <a:ext cx="3672407" cy="2754305"/>
          </a:xfrm>
          <a:prstGeom prst="rect">
            <a:avLst/>
          </a:prstGeom>
          <a:noFill/>
        </p:spPr>
      </p:pic>
      <p:pic>
        <p:nvPicPr>
          <p:cNvPr id="2052" name="Picture 4" descr="C:\Users\Светлана\Desktop\огн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3789040"/>
            <a:ext cx="3672408" cy="277565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483768" y="6488668"/>
            <a:ext cx="4396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Кадры из фильма «Огни большого города»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Ekaterina\Desktop\чарли\клоун.jpg"/>
          <p:cNvPicPr>
            <a:picLocks noChangeAspect="1" noChangeArrowheads="1"/>
          </p:cNvPicPr>
          <p:nvPr/>
        </p:nvPicPr>
        <p:blipFill>
          <a:blip r:embed="rId2" cstate="print">
            <a:lum bright="4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716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Чарли Чаплин в искусстве</a:t>
            </a:r>
            <a:endParaRPr lang="ru-RU" dirty="0"/>
          </a:p>
        </p:txBody>
      </p:sp>
      <p:pic>
        <p:nvPicPr>
          <p:cNvPr id="3074" name="Picture 2" descr="C:\Users\Светлана\Desktop\дамоч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628800"/>
            <a:ext cx="3297396" cy="2664296"/>
          </a:xfrm>
          <a:prstGeom prst="rect">
            <a:avLst/>
          </a:prstGeom>
          <a:noFill/>
        </p:spPr>
      </p:pic>
      <p:pic>
        <p:nvPicPr>
          <p:cNvPr id="3075" name="Picture 3" descr="C:\Users\Светлана\Desktop\ванн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149080"/>
            <a:ext cx="3168352" cy="2560029"/>
          </a:xfrm>
          <a:prstGeom prst="rect">
            <a:avLst/>
          </a:prstGeom>
          <a:noFill/>
        </p:spPr>
      </p:pic>
      <p:pic>
        <p:nvPicPr>
          <p:cNvPr id="3076" name="Picture 4" descr="C:\Users\Светлана\Desktop\две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1556792"/>
            <a:ext cx="2782315" cy="4906094"/>
          </a:xfrm>
          <a:prstGeom prst="rect">
            <a:avLst/>
          </a:prstGeom>
          <a:noFill/>
        </p:spPr>
      </p:pic>
      <p:pic>
        <p:nvPicPr>
          <p:cNvPr id="3077" name="Picture 5" descr="C:\Users\Светлана\Desktop\огниии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1340768"/>
            <a:ext cx="2727787" cy="187220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0" y="6488668"/>
            <a:ext cx="4396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Кадры из фильма «Огни большого города»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katerina\Desktop\чарли\клоун.jpg"/>
          <p:cNvPicPr>
            <a:picLocks noChangeAspect="1" noChangeArrowheads="1"/>
          </p:cNvPicPr>
          <p:nvPr/>
        </p:nvPicPr>
        <p:blipFill>
          <a:blip r:embed="rId2" cstate="print">
            <a:lum bright="4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716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Чарли Чаплин в искусстве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Эйнштейн тоже обожал фильмы Чарли Чаплина и с большой симпатией относился как к нему, так и к его трогательным персонажам. </a:t>
            </a:r>
            <a:endParaRPr lang="ru-RU" dirty="0"/>
          </a:p>
        </p:txBody>
      </p:sp>
      <p:pic>
        <p:nvPicPr>
          <p:cNvPr id="1026" name="Picture 2" descr="C:\Users\Светлана\Desktop\эйнштей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284984"/>
            <a:ext cx="3503581" cy="309312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katerina\Desktop\чарли\клоун.jpg"/>
          <p:cNvPicPr>
            <a:picLocks noChangeAspect="1" noChangeArrowheads="1"/>
          </p:cNvPicPr>
          <p:nvPr/>
        </p:nvPicPr>
        <p:blipFill>
          <a:blip r:embed="rId2" cstate="print">
            <a:lum bright="4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716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Чарли Чаплин в искусстве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Однажды он послал Чаплину телеграмму: "Ваш фильм "Золотая лихорадка" понятен всем в мире, и я уверен, что Вы станете великим человеком. Эйнштейн".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katerina\Desktop\чарли\клоун.jpg"/>
          <p:cNvPicPr>
            <a:picLocks noChangeAspect="1" noChangeArrowheads="1"/>
          </p:cNvPicPr>
          <p:nvPr/>
        </p:nvPicPr>
        <p:blipFill>
          <a:blip r:embed="rId2" cstate="print">
            <a:lum bright="4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716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Чарли Чаплин в искусстве</a:t>
            </a:r>
            <a:endParaRPr lang="ru-RU" dirty="0"/>
          </a:p>
        </p:txBody>
      </p:sp>
      <p:pic>
        <p:nvPicPr>
          <p:cNvPr id="2050" name="Picture 2" descr="C:\Users\Светлана\Desktop\золотая лихорад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3901495" cy="2922356"/>
          </a:xfrm>
          <a:prstGeom prst="rect">
            <a:avLst/>
          </a:prstGeom>
          <a:noFill/>
        </p:spPr>
      </p:pic>
      <p:pic>
        <p:nvPicPr>
          <p:cNvPr id="2052" name="Picture 4" descr="C:\Users\Светлана\Desktop\зол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628800"/>
            <a:ext cx="3816424" cy="2952328"/>
          </a:xfrm>
          <a:prstGeom prst="rect">
            <a:avLst/>
          </a:prstGeom>
          <a:noFill/>
        </p:spPr>
      </p:pic>
      <p:pic>
        <p:nvPicPr>
          <p:cNvPr id="2053" name="Picture 5" descr="C:\Users\Светлана\Desktop\лихорадка.jpg"/>
          <p:cNvPicPr>
            <a:picLocks noChangeAspect="1" noChangeArrowheads="1"/>
          </p:cNvPicPr>
          <p:nvPr/>
        </p:nvPicPr>
        <p:blipFill>
          <a:blip r:embed="rId5" cstate="print"/>
          <a:srcRect l="10956" r="9610"/>
          <a:stretch>
            <a:fillRect/>
          </a:stretch>
        </p:blipFill>
        <p:spPr bwMode="auto">
          <a:xfrm>
            <a:off x="2699792" y="3501008"/>
            <a:ext cx="3546436" cy="294408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411760" y="6488668"/>
            <a:ext cx="4202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Кадры из фильма «Золотая лихорадка»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katerina\Desktop\чарли\клоун.jpg"/>
          <p:cNvPicPr>
            <a:picLocks noChangeAspect="1" noChangeArrowheads="1"/>
          </p:cNvPicPr>
          <p:nvPr/>
        </p:nvPicPr>
        <p:blipFill>
          <a:blip r:embed="rId2" cstate="print">
            <a:lum bright="4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716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Чарли Чаплин в искусстве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5805264"/>
            <a:ext cx="4202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Кадры из фильма «Золотая лихорадка»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Светлана\Desktop\лих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556792"/>
            <a:ext cx="3620341" cy="2736304"/>
          </a:xfrm>
          <a:prstGeom prst="rect">
            <a:avLst/>
          </a:prstGeom>
          <a:noFill/>
        </p:spPr>
      </p:pic>
      <p:pic>
        <p:nvPicPr>
          <p:cNvPr id="3076" name="Picture 4" descr="http://t1.gstatic.com/images?q=tbn:ANd9GcR170EA8yzxQXghh16hrP2gnzamaQR0K6gv-jROd8enlxEm1vbnZ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556792"/>
            <a:ext cx="3687276" cy="4752528"/>
          </a:xfrm>
          <a:prstGeom prst="rect">
            <a:avLst/>
          </a:prstGeom>
          <a:noFill/>
        </p:spPr>
      </p:pic>
      <p:pic>
        <p:nvPicPr>
          <p:cNvPr id="3077" name="Picture 5" descr="C:\Users\Светлана\Desktop\зот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996952"/>
            <a:ext cx="3530643" cy="2587341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Ekaterina\Desktop\чарли\charli_chaplin-1280x800.jpg"/>
          <p:cNvPicPr>
            <a:picLocks noChangeAspect="1" noChangeArrowheads="1"/>
          </p:cNvPicPr>
          <p:nvPr/>
        </p:nvPicPr>
        <p:blipFill>
          <a:blip r:embed="rId2" cstate="print">
            <a:lum bright="1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Список литературы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1.</a:t>
            </a:r>
            <a:r>
              <a:rPr lang="en-US" b="1" dirty="0" smtClean="0"/>
              <a:t> </a:t>
            </a:r>
            <a:r>
              <a:rPr lang="ru-RU" b="1" dirty="0" smtClean="0"/>
              <a:t>http://ru.wikipedia.org/wiki/%D0%A7%D0%B0%D0</a:t>
            </a:r>
            <a:r>
              <a:rPr lang="en-US" b="1" dirty="0" smtClean="0"/>
              <a:t> </a:t>
            </a:r>
            <a:r>
              <a:rPr lang="ru-RU" b="1" dirty="0" smtClean="0"/>
              <a:t>%BF%D0%BB%D0%B8%D0%BD,_%D0%A7%D0%B0%D1%80%D0%BB%D1%8C%D0%B7</a:t>
            </a:r>
          </a:p>
          <a:p>
            <a:pPr>
              <a:buNone/>
            </a:pPr>
            <a:r>
              <a:rPr lang="ru-RU" b="1" dirty="0" smtClean="0"/>
              <a:t>2.</a:t>
            </a:r>
            <a:r>
              <a:rPr lang="en-US" b="1" dirty="0" smtClean="0"/>
              <a:t> </a:t>
            </a:r>
            <a:r>
              <a:rPr lang="ru-RU" b="1" dirty="0" smtClean="0"/>
              <a:t>http://www.c-cafe.ru/days/bio/11/070.php</a:t>
            </a:r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http://www.charles-chaplin.ru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b="1" dirty="0" smtClean="0"/>
              <a:t>4.</a:t>
            </a:r>
            <a:r>
              <a:rPr lang="en-US" b="1" dirty="0" smtClean="0"/>
              <a:t> </a:t>
            </a:r>
            <a:r>
              <a:rPr lang="en-US" b="1" dirty="0" err="1" smtClean="0"/>
              <a:t>DeAGOSTINI</a:t>
            </a:r>
            <a:r>
              <a:rPr lang="ru-RU" b="1" dirty="0" smtClean="0"/>
              <a:t>. Ежедневное издание «100 человек, которые изменили ход истории», г. Москва.</a:t>
            </a:r>
          </a:p>
          <a:p>
            <a:pPr>
              <a:buNone/>
            </a:pPr>
            <a:r>
              <a:rPr lang="ru-RU" b="1" dirty="0" smtClean="0"/>
              <a:t>5.</a:t>
            </a:r>
            <a:r>
              <a:rPr lang="en-US" b="1" dirty="0" smtClean="0"/>
              <a:t> </a:t>
            </a:r>
            <a:r>
              <a:rPr lang="ru-RU" b="1" dirty="0" smtClean="0"/>
              <a:t>Вера Иванова «ХХ век, сам о себе, персоналии и течения», Москва, 1-15 октября, 2003 год.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4" descr="C:\Users\Ekaterina\Desktop\чарли\ннн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</a:blip>
          <a:srcRect/>
          <a:stretch>
            <a:fillRect/>
          </a:stretch>
        </p:blipFill>
        <p:spPr bwMode="auto">
          <a:xfrm>
            <a:off x="2928926" y="0"/>
            <a:ext cx="3143271" cy="6858000"/>
          </a:xfrm>
          <a:prstGeom prst="rect">
            <a:avLst/>
          </a:prstGeom>
          <a:noFill/>
        </p:spPr>
      </p:pic>
      <p:pic>
        <p:nvPicPr>
          <p:cNvPr id="5" name="Picture 12" descr="C:\Users\Ekaterina\Desktop\чарли\images.jpgшшш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3143240" cy="6858000"/>
          </a:xfrm>
          <a:prstGeom prst="rect">
            <a:avLst/>
          </a:prstGeom>
          <a:noFill/>
        </p:spPr>
      </p:pic>
      <p:pic>
        <p:nvPicPr>
          <p:cNvPr id="6" name="Picture 13" descr="C:\Users\Ekaterina\Desktop\чарли\456.jpg"/>
          <p:cNvPicPr>
            <a:picLocks noChangeAspect="1" noChangeArrowheads="1"/>
          </p:cNvPicPr>
          <p:nvPr/>
        </p:nvPicPr>
        <p:blipFill>
          <a:blip r:embed="rId4" cstate="print">
            <a:lum bright="40000" contrast="-30000"/>
          </a:blip>
          <a:srcRect/>
          <a:stretch>
            <a:fillRect/>
          </a:stretch>
        </p:blipFill>
        <p:spPr bwMode="auto">
          <a:xfrm>
            <a:off x="6000760" y="0"/>
            <a:ext cx="314324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Биография Чарли Чаплина</a:t>
            </a:r>
          </a:p>
        </p:txBody>
      </p:sp>
      <p:pic>
        <p:nvPicPr>
          <p:cNvPr id="10" name="Рисунок 9" descr="C:\Users\Ekaterina\Desktop\чарли\папа.jpg"/>
          <p:cNvPicPr/>
          <p:nvPr/>
        </p:nvPicPr>
        <p:blipFill>
          <a:blip r:embed="rId5" cstate="print"/>
          <a:srcRect l="49814"/>
          <a:stretch>
            <a:fillRect/>
          </a:stretch>
        </p:blipFill>
        <p:spPr bwMode="auto">
          <a:xfrm>
            <a:off x="428596" y="1285860"/>
            <a:ext cx="142876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57158" y="3500438"/>
            <a:ext cx="15167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b="1" dirty="0" smtClean="0">
                <a:solidFill>
                  <a:srgbClr val="FF0000"/>
                </a:solidFill>
              </a:rPr>
              <a:t>Чарли Чаплин-старший </a:t>
            </a:r>
          </a:p>
          <a:p>
            <a:r>
              <a:rPr lang="ru-RU" sz="1000" b="1" dirty="0" smtClean="0">
                <a:solidFill>
                  <a:srgbClr val="FF0000"/>
                </a:solidFill>
              </a:rPr>
              <a:t>    (отец Ч. Чаплина)</a:t>
            </a:r>
            <a:endParaRPr lang="ru-RU" sz="1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Ekaterina\Desktop\чарли\ханн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6" y="1285860"/>
            <a:ext cx="1283705" cy="228601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714876" y="3500438"/>
            <a:ext cx="12858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chemeClr val="accent6">
                    <a:lumMod val="75000"/>
                  </a:schemeClr>
                </a:solidFill>
              </a:rPr>
              <a:t>     </a:t>
            </a:r>
            <a:r>
              <a:rPr lang="ru-RU" sz="1000" b="1" dirty="0" smtClean="0">
                <a:solidFill>
                  <a:srgbClr val="FF0000"/>
                </a:solidFill>
              </a:rPr>
              <a:t>Ханна Чаплин</a:t>
            </a:r>
          </a:p>
          <a:p>
            <a:r>
              <a:rPr lang="ru-RU" sz="1000" b="1" dirty="0" smtClean="0">
                <a:solidFill>
                  <a:srgbClr val="FF0000"/>
                </a:solidFill>
              </a:rPr>
              <a:t> (мама Ч. Чаплина)</a:t>
            </a:r>
            <a:endParaRPr lang="ru-RU" sz="1000" b="1" dirty="0">
              <a:solidFill>
                <a:srgbClr val="FF0000"/>
              </a:solidFill>
            </a:endParaRPr>
          </a:p>
        </p:txBody>
      </p:sp>
      <p:cxnSp>
        <p:nvCxnSpPr>
          <p:cNvPr id="33" name="Соединительная линия уступом 32"/>
          <p:cNvCxnSpPr/>
          <p:nvPr/>
        </p:nvCxnSpPr>
        <p:spPr>
          <a:xfrm>
            <a:off x="1357290" y="1285860"/>
            <a:ext cx="1143008" cy="8572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Соединительная линия уступом 34"/>
          <p:cNvCxnSpPr/>
          <p:nvPr/>
        </p:nvCxnSpPr>
        <p:spPr>
          <a:xfrm rot="10800000" flipV="1">
            <a:off x="4071934" y="1285860"/>
            <a:ext cx="1071570" cy="8572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027" name="Picture 3" descr="C:\Users\Ekaterina\Desktop\чарли\кгааарл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3137" y="1500174"/>
            <a:ext cx="1199114" cy="1785950"/>
          </a:xfrm>
          <a:prstGeom prst="rect">
            <a:avLst/>
          </a:prstGeom>
          <a:noFill/>
        </p:spPr>
      </p:pic>
      <p:sp>
        <p:nvSpPr>
          <p:cNvPr id="42" name="TextBox 41"/>
          <p:cNvSpPr txBox="1"/>
          <p:nvPr/>
        </p:nvSpPr>
        <p:spPr>
          <a:xfrm>
            <a:off x="2428860" y="3357562"/>
            <a:ext cx="16802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smtClean="0">
                <a:solidFill>
                  <a:srgbClr val="FF0000"/>
                </a:solidFill>
              </a:rPr>
              <a:t>Чарли Чаплин-младший</a:t>
            </a:r>
            <a:endParaRPr lang="ru-RU" sz="1100" b="1" dirty="0">
              <a:solidFill>
                <a:srgbClr val="FF0000"/>
              </a:solidFill>
            </a:endParaRPr>
          </a:p>
        </p:txBody>
      </p:sp>
      <p:cxnSp>
        <p:nvCxnSpPr>
          <p:cNvPr id="44" name="Соединительная линия уступом 43"/>
          <p:cNvCxnSpPr/>
          <p:nvPr/>
        </p:nvCxnSpPr>
        <p:spPr>
          <a:xfrm>
            <a:off x="5572132" y="1285860"/>
            <a:ext cx="1000132" cy="92869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028" name="Picture 4" descr="C:\Users\Ekaterina\Desktop\чарли\лрпло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29454" y="1428736"/>
            <a:ext cx="1389836" cy="1847850"/>
          </a:xfrm>
          <a:prstGeom prst="rect">
            <a:avLst/>
          </a:prstGeom>
          <a:noFill/>
        </p:spPr>
      </p:pic>
      <p:sp>
        <p:nvSpPr>
          <p:cNvPr id="47" name="TextBox 46"/>
          <p:cNvSpPr txBox="1"/>
          <p:nvPr/>
        </p:nvSpPr>
        <p:spPr>
          <a:xfrm>
            <a:off x="6858016" y="3286124"/>
            <a:ext cx="164307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       </a:t>
            </a:r>
            <a:r>
              <a:rPr lang="ru-RU" sz="1100" b="1" dirty="0" smtClean="0">
                <a:solidFill>
                  <a:srgbClr val="FF0000"/>
                </a:solidFill>
              </a:rPr>
              <a:t>Сидни Чаплин  </a:t>
            </a:r>
            <a:r>
              <a:rPr lang="en-US" sz="1100" b="1" dirty="0" smtClean="0">
                <a:solidFill>
                  <a:srgbClr val="FF0000"/>
                </a:solidFill>
              </a:rPr>
              <a:t>(</a:t>
            </a:r>
            <a:r>
              <a:rPr lang="ru-RU" sz="1100" b="1" dirty="0" smtClean="0">
                <a:solidFill>
                  <a:srgbClr val="FF0000"/>
                </a:solidFill>
              </a:rPr>
              <a:t>единоутробный брат)  </a:t>
            </a:r>
            <a:endParaRPr lang="ru-RU" sz="1100" b="1" dirty="0">
              <a:solidFill>
                <a:srgbClr val="FF0000"/>
              </a:solidFill>
            </a:endParaRPr>
          </a:p>
        </p:txBody>
      </p:sp>
      <p:pic>
        <p:nvPicPr>
          <p:cNvPr id="1029" name="Picture 5" descr="C:\Users\Ekaterina\Desktop\чарли\шгн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596" y="4071942"/>
            <a:ext cx="1533525" cy="2276475"/>
          </a:xfrm>
          <a:prstGeom prst="rect">
            <a:avLst/>
          </a:prstGeom>
          <a:noFill/>
        </p:spPr>
      </p:pic>
      <p:pic>
        <p:nvPicPr>
          <p:cNvPr id="1030" name="Picture 6" descr="C:\Users\Ekaterina\Desktop\чарли\шгне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86116" y="4071942"/>
            <a:ext cx="1571636" cy="2170354"/>
          </a:xfrm>
          <a:prstGeom prst="rect">
            <a:avLst/>
          </a:prstGeom>
          <a:noFill/>
        </p:spPr>
      </p:pic>
      <p:pic>
        <p:nvPicPr>
          <p:cNvPr id="1031" name="Picture 7" descr="C:\Users\Ekaterina\Desktop\чарли\уна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86446" y="4429132"/>
            <a:ext cx="2288962" cy="1714512"/>
          </a:xfrm>
          <a:prstGeom prst="rect">
            <a:avLst/>
          </a:prstGeom>
          <a:noFill/>
        </p:spPr>
      </p:pic>
      <p:sp>
        <p:nvSpPr>
          <p:cNvPr id="53" name="TextBox 52"/>
          <p:cNvSpPr txBox="1"/>
          <p:nvPr/>
        </p:nvSpPr>
        <p:spPr>
          <a:xfrm>
            <a:off x="3357554" y="6215082"/>
            <a:ext cx="1521570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       </a:t>
            </a:r>
            <a:r>
              <a:rPr lang="ru-RU" sz="1050" b="1" dirty="0" smtClean="0">
                <a:solidFill>
                  <a:srgbClr val="FF0000"/>
                </a:solidFill>
              </a:rPr>
              <a:t>Полетт </a:t>
            </a:r>
            <a:r>
              <a:rPr lang="ru-RU" sz="1050" b="1" dirty="0" err="1" smtClean="0">
                <a:solidFill>
                  <a:srgbClr val="FF0000"/>
                </a:solidFill>
              </a:rPr>
              <a:t>Годарр</a:t>
            </a:r>
            <a:endParaRPr lang="ru-RU" sz="1050" b="1" dirty="0" smtClean="0">
              <a:solidFill>
                <a:srgbClr val="FF0000"/>
              </a:solidFill>
            </a:endParaRPr>
          </a:p>
          <a:p>
            <a:r>
              <a:rPr lang="ru-RU" sz="1050" b="1" dirty="0" smtClean="0">
                <a:solidFill>
                  <a:srgbClr val="FF0000"/>
                </a:solidFill>
              </a:rPr>
              <a:t>(2-ая жена Ч. Чаплина)</a:t>
            </a:r>
            <a:endParaRPr lang="ru-RU" sz="1050" b="1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500694" y="6215082"/>
            <a:ext cx="28595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</a:rPr>
              <a:t>Уна О</a:t>
            </a:r>
            <a:r>
              <a:rPr lang="en-US" sz="1200" b="1" dirty="0" smtClean="0">
                <a:solidFill>
                  <a:srgbClr val="FF0000"/>
                </a:solidFill>
              </a:rPr>
              <a:t>’</a:t>
            </a:r>
            <a:r>
              <a:rPr lang="ru-RU" sz="1200" b="1" dirty="0" smtClean="0">
                <a:solidFill>
                  <a:srgbClr val="FF0000"/>
                </a:solidFill>
              </a:rPr>
              <a:t>Нил (последняя жена Ч. Чаплина)</a:t>
            </a:r>
            <a:endParaRPr lang="ru-RU" sz="1200" b="1" dirty="0">
              <a:solidFill>
                <a:srgbClr val="FF0000"/>
              </a:solidFill>
            </a:endParaRPr>
          </a:p>
        </p:txBody>
      </p:sp>
      <p:cxnSp>
        <p:nvCxnSpPr>
          <p:cNvPr id="56" name="Прямая со стрелкой 55"/>
          <p:cNvCxnSpPr/>
          <p:nvPr/>
        </p:nvCxnSpPr>
        <p:spPr>
          <a:xfrm rot="10800000" flipV="1">
            <a:off x="1785918" y="3214686"/>
            <a:ext cx="1071570" cy="10001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rot="16200000" flipH="1">
            <a:off x="2857488" y="3571876"/>
            <a:ext cx="1071570" cy="214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>
            <a:off x="3714744" y="3143248"/>
            <a:ext cx="2357454" cy="14287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0" y="6357958"/>
            <a:ext cx="24593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b="1" dirty="0" smtClean="0">
                <a:solidFill>
                  <a:srgbClr val="FF0000"/>
                </a:solidFill>
              </a:rPr>
              <a:t>Эдна Первиэнс  (1-ая жена Ч. Чаплина)</a:t>
            </a:r>
            <a:endParaRPr lang="ru-RU" sz="105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327129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4" descr="C:\Users\Ekaterina\Desktop\чарли\ннн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</a:blip>
          <a:srcRect/>
          <a:stretch>
            <a:fillRect/>
          </a:stretch>
        </p:blipFill>
        <p:spPr bwMode="auto">
          <a:xfrm>
            <a:off x="2928926" y="0"/>
            <a:ext cx="3143271" cy="6858000"/>
          </a:xfrm>
          <a:prstGeom prst="rect">
            <a:avLst/>
          </a:prstGeom>
          <a:noFill/>
        </p:spPr>
      </p:pic>
      <p:pic>
        <p:nvPicPr>
          <p:cNvPr id="5" name="Picture 12" descr="C:\Users\Ekaterina\Desktop\чарли\images.jpgшшш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3214678" cy="6858000"/>
          </a:xfrm>
          <a:prstGeom prst="rect">
            <a:avLst/>
          </a:prstGeom>
          <a:noFill/>
        </p:spPr>
      </p:pic>
      <p:pic>
        <p:nvPicPr>
          <p:cNvPr id="10" name="Picture 13" descr="C:\Users\Ekaterina\Desktop\чарли\456.jpg"/>
          <p:cNvPicPr>
            <a:picLocks noChangeAspect="1" noChangeArrowheads="1"/>
          </p:cNvPicPr>
          <p:nvPr/>
        </p:nvPicPr>
        <p:blipFill>
          <a:blip r:embed="rId4" cstate="print">
            <a:lum bright="40000" contrast="-30000"/>
          </a:blip>
          <a:srcRect/>
          <a:stretch>
            <a:fillRect/>
          </a:stretch>
        </p:blipFill>
        <p:spPr bwMode="auto">
          <a:xfrm>
            <a:off x="6000760" y="0"/>
            <a:ext cx="314324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Биография Чарли Чаплина</a:t>
            </a:r>
          </a:p>
        </p:txBody>
      </p:sp>
      <p:pic>
        <p:nvPicPr>
          <p:cNvPr id="2051" name="Picture 3" descr="C:\Users\Ekaterina\Desktop\чарли\кроват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1428736"/>
            <a:ext cx="2466975" cy="1847850"/>
          </a:xfrm>
          <a:prstGeom prst="rect">
            <a:avLst/>
          </a:prstGeom>
          <a:noFill/>
        </p:spPr>
      </p:pic>
      <p:pic>
        <p:nvPicPr>
          <p:cNvPr id="2052" name="Picture 4" descr="C:\Users\Ekaterina\Desktop\чарли\старик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1285861"/>
            <a:ext cx="1789379" cy="221457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285984" y="3214686"/>
            <a:ext cx="10926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Уна О’Нил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57818" y="3429000"/>
            <a:ext cx="1281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Чарли Чаплин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2053" name="Picture 5" descr="C:\Users\Ekaterina\Desktop\чарли\урод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0" y="2714620"/>
            <a:ext cx="1360474" cy="200026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563888" y="4653136"/>
            <a:ext cx="20265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FF0000"/>
                </a:solidFill>
              </a:rPr>
              <a:t>       </a:t>
            </a:r>
            <a:r>
              <a:rPr lang="ru-RU" sz="1100" b="1" dirty="0" err="1" smtClean="0">
                <a:solidFill>
                  <a:srgbClr val="FF0000"/>
                </a:solidFill>
              </a:rPr>
              <a:t>Джеральдина</a:t>
            </a:r>
            <a:r>
              <a:rPr lang="ru-RU" sz="1100" b="1" dirty="0" smtClean="0">
                <a:solidFill>
                  <a:srgbClr val="FF0000"/>
                </a:solidFill>
              </a:rPr>
              <a:t> Чаплин</a:t>
            </a:r>
          </a:p>
          <a:p>
            <a:r>
              <a:rPr lang="ru-RU" sz="1100" b="1" dirty="0" smtClean="0">
                <a:solidFill>
                  <a:srgbClr val="FF0000"/>
                </a:solidFill>
              </a:rPr>
              <a:t> (первый ребёнок Ч. Чаплина)</a:t>
            </a:r>
            <a:endParaRPr lang="ru-RU" sz="11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5008" y="6334780"/>
            <a:ext cx="8928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Всего детей у Чарли Чаплина и </a:t>
            </a:r>
            <a:r>
              <a:rPr lang="ru-RU" sz="1400" b="1" dirty="0" err="1" smtClean="0">
                <a:solidFill>
                  <a:srgbClr val="FF0000"/>
                </a:solidFill>
              </a:rPr>
              <a:t>Уны</a:t>
            </a:r>
            <a:r>
              <a:rPr lang="ru-RU" sz="1400" b="1" dirty="0" smtClean="0">
                <a:solidFill>
                  <a:srgbClr val="FF0000"/>
                </a:solidFill>
              </a:rPr>
              <a:t> О</a:t>
            </a:r>
            <a:r>
              <a:rPr lang="en-US" sz="1400" b="1" dirty="0" smtClean="0">
                <a:solidFill>
                  <a:srgbClr val="FF0000"/>
                </a:solidFill>
              </a:rPr>
              <a:t>’</a:t>
            </a:r>
            <a:r>
              <a:rPr lang="ru-RU" sz="1400" b="1" dirty="0" smtClean="0">
                <a:solidFill>
                  <a:srgbClr val="FF0000"/>
                </a:solidFill>
              </a:rPr>
              <a:t>Нил было восемь детей, четверо старших родились в Голливуде, четверо младших – в Швейцарии.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Светлана\Desktop\Майкл Чаплин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1560" y="2780928"/>
            <a:ext cx="1481751" cy="1584176"/>
          </a:xfrm>
          <a:prstGeom prst="rect">
            <a:avLst/>
          </a:prstGeom>
          <a:noFill/>
        </p:spPr>
      </p:pic>
      <p:pic>
        <p:nvPicPr>
          <p:cNvPr id="1027" name="Picture 3" descr="C:\Users\Светлана\Desktop\Кристофер Чаплин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35696" y="4005064"/>
            <a:ext cx="1152128" cy="1382554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467544" y="4293096"/>
            <a:ext cx="179889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b="1" dirty="0" smtClean="0">
                <a:solidFill>
                  <a:srgbClr val="FF0000"/>
                </a:solidFill>
              </a:rPr>
              <a:t>              Майкл Чаплин</a:t>
            </a:r>
          </a:p>
          <a:p>
            <a:r>
              <a:rPr lang="ru-RU" sz="1000" b="1" dirty="0" smtClean="0">
                <a:solidFill>
                  <a:srgbClr val="FF0000"/>
                </a:solidFill>
              </a:rPr>
              <a:t>(второй ребёнок Ч. Чаплина)</a:t>
            </a:r>
          </a:p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475656" y="5373216"/>
            <a:ext cx="2018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solidFill>
                  <a:srgbClr val="FF0000"/>
                </a:solidFill>
              </a:rPr>
              <a:t>             </a:t>
            </a:r>
            <a:r>
              <a:rPr lang="ru-RU" sz="1000" b="1" dirty="0" smtClean="0">
                <a:solidFill>
                  <a:srgbClr val="FF0000"/>
                </a:solidFill>
              </a:rPr>
              <a:t>Кристофер Чаплин</a:t>
            </a:r>
          </a:p>
          <a:p>
            <a:r>
              <a:rPr lang="ru-RU" sz="1000" b="1" dirty="0" smtClean="0">
                <a:solidFill>
                  <a:srgbClr val="FF0000"/>
                </a:solidFill>
              </a:rPr>
              <a:t>(последний ребёнок Ч. Чаплина)</a:t>
            </a:r>
            <a:endParaRPr lang="ru-RU" sz="1000" b="1" dirty="0">
              <a:solidFill>
                <a:srgbClr val="FF0000"/>
              </a:solidFill>
            </a:endParaRPr>
          </a:p>
        </p:txBody>
      </p:sp>
      <p:pic>
        <p:nvPicPr>
          <p:cNvPr id="21" name="Рисунок 20" descr="C:\Users\Светлана\Desktop\Сидней Чаплин.jpg"/>
          <p:cNvPicPr/>
          <p:nvPr/>
        </p:nvPicPr>
        <p:blipFill>
          <a:blip r:embed="rId10" cstate="print"/>
          <a:srcRect l="53061"/>
          <a:stretch>
            <a:fillRect/>
          </a:stretch>
        </p:blipFill>
        <p:spPr bwMode="auto">
          <a:xfrm>
            <a:off x="6588224" y="2780928"/>
            <a:ext cx="1311399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Users\Светлана\Desktop\Джозефина Чаплин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80112" y="4005064"/>
            <a:ext cx="1143000" cy="1600200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5148064" y="5589240"/>
            <a:ext cx="191911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b="1" dirty="0" smtClean="0">
                <a:solidFill>
                  <a:srgbClr val="FF0000"/>
                </a:solidFill>
              </a:rPr>
              <a:t>           </a:t>
            </a:r>
            <a:r>
              <a:rPr lang="ru-RU" sz="1050" b="1" dirty="0" err="1" smtClean="0">
                <a:solidFill>
                  <a:srgbClr val="FF0000"/>
                </a:solidFill>
              </a:rPr>
              <a:t>Джозефина</a:t>
            </a:r>
            <a:r>
              <a:rPr lang="ru-RU" sz="1050" b="1" dirty="0" smtClean="0">
                <a:solidFill>
                  <a:srgbClr val="FF0000"/>
                </a:solidFill>
              </a:rPr>
              <a:t> Чаплин</a:t>
            </a:r>
          </a:p>
          <a:p>
            <a:r>
              <a:rPr lang="ru-RU" sz="1050" b="1" dirty="0" smtClean="0">
                <a:solidFill>
                  <a:srgbClr val="FF0000"/>
                </a:solidFill>
              </a:rPr>
              <a:t>   (пятый ребёнок Ч. Чаплина)</a:t>
            </a:r>
            <a:endParaRPr lang="ru-RU" sz="105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16216" y="4437112"/>
            <a:ext cx="185980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b="1" dirty="0" smtClean="0">
                <a:solidFill>
                  <a:srgbClr val="FF0000"/>
                </a:solidFill>
              </a:rPr>
              <a:t>        Сидней Чаплин</a:t>
            </a:r>
          </a:p>
          <a:p>
            <a:r>
              <a:rPr lang="ru-RU" sz="1050" b="1" dirty="0" smtClean="0">
                <a:solidFill>
                  <a:srgbClr val="FF0000"/>
                </a:solidFill>
              </a:rPr>
              <a:t>(третий ребёнок Ч. Чаплина)</a:t>
            </a:r>
            <a:endParaRPr lang="ru-RU" sz="1050" dirty="0"/>
          </a:p>
        </p:txBody>
      </p:sp>
      <p:pic>
        <p:nvPicPr>
          <p:cNvPr id="1030" name="Picture 6" descr="C:\Users\Светлана\Desktop\виктория Чаплин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96336" y="1412776"/>
            <a:ext cx="914400" cy="1447800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7175191" y="2852936"/>
            <a:ext cx="19688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smtClean="0">
                <a:solidFill>
                  <a:srgbClr val="FF0000"/>
                </a:solidFill>
              </a:rPr>
              <a:t>          Виктория Чаплин</a:t>
            </a:r>
          </a:p>
          <a:p>
            <a:r>
              <a:rPr lang="ru-RU" sz="1100" b="1" dirty="0" smtClean="0">
                <a:solidFill>
                  <a:srgbClr val="FF0000"/>
                </a:solidFill>
              </a:rPr>
              <a:t>(шестой ребёнок Ч. Чаплина)</a:t>
            </a:r>
            <a:endParaRPr lang="ru-RU" sz="11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3271292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4" descr="C:\Users\Ekaterina\Desktop\чарли\ннн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</a:blip>
          <a:srcRect/>
          <a:stretch>
            <a:fillRect/>
          </a:stretch>
        </p:blipFill>
        <p:spPr bwMode="auto">
          <a:xfrm>
            <a:off x="2928926" y="0"/>
            <a:ext cx="3143271" cy="6858000"/>
          </a:xfrm>
          <a:prstGeom prst="rect">
            <a:avLst/>
          </a:prstGeom>
          <a:noFill/>
        </p:spPr>
      </p:pic>
      <p:pic>
        <p:nvPicPr>
          <p:cNvPr id="8" name="Picture 13" descr="C:\Users\Ekaterina\Desktop\чарли\456.jpg"/>
          <p:cNvPicPr>
            <a:picLocks noChangeAspect="1" noChangeArrowheads="1"/>
          </p:cNvPicPr>
          <p:nvPr/>
        </p:nvPicPr>
        <p:blipFill>
          <a:blip r:embed="rId3" cstate="print">
            <a:lum bright="40000" contrast="-30000"/>
          </a:blip>
          <a:srcRect/>
          <a:stretch>
            <a:fillRect/>
          </a:stretch>
        </p:blipFill>
        <p:spPr bwMode="auto">
          <a:xfrm>
            <a:off x="6000760" y="0"/>
            <a:ext cx="3143240" cy="6858000"/>
          </a:xfrm>
          <a:prstGeom prst="rect">
            <a:avLst/>
          </a:prstGeom>
          <a:noFill/>
        </p:spPr>
      </p:pic>
      <p:pic>
        <p:nvPicPr>
          <p:cNvPr id="5" name="Picture 12" descr="C:\Users\Ekaterina\Desktop\чарли\images.jpgшшш.jpg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314324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 Чарли Чаплина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3400" b="1" dirty="0" smtClean="0"/>
              <a:t>1889, 16 апреля – рождение. Лондон.</a:t>
            </a:r>
          </a:p>
          <a:p>
            <a:pPr marL="0" indent="0">
              <a:buNone/>
            </a:pPr>
            <a:r>
              <a:rPr lang="ru-RU" sz="3400" b="1" dirty="0" smtClean="0"/>
              <a:t>1894 – в возрасте 5 лет Чаплин впервые выступил на сцене.</a:t>
            </a:r>
          </a:p>
          <a:p>
            <a:pPr marL="0" indent="0">
              <a:buNone/>
            </a:pPr>
            <a:r>
              <a:rPr lang="ru-RU" sz="3400" b="1" dirty="0" smtClean="0"/>
              <a:t>Конец 1898 – Чаплин поступил в детскую танцевальную группу «Восемь ланкаширских парней».</a:t>
            </a:r>
          </a:p>
          <a:p>
            <a:pPr marL="0" indent="0">
              <a:buNone/>
            </a:pPr>
            <a:r>
              <a:rPr lang="ru-RU" sz="3400" b="1" dirty="0" smtClean="0"/>
              <a:t>1901, весна – Чаплин уходит из «Ланкаширских парней».</a:t>
            </a:r>
          </a:p>
          <a:p>
            <a:pPr marL="0" indent="0">
              <a:buNone/>
            </a:pPr>
            <a:r>
              <a:rPr lang="ru-RU" sz="3400" b="1" dirty="0" smtClean="0"/>
              <a:t>– в возрасте 14 лет получил постоянную работу в театре и роль посыльного Билли в пьесе "Шерлок Холмс".</a:t>
            </a:r>
          </a:p>
          <a:p>
            <a:pPr marL="0" indent="0">
              <a:buNone/>
            </a:pPr>
            <a:r>
              <a:rPr lang="ru-RU" sz="3400" b="1" dirty="0" smtClean="0"/>
              <a:t>1908 , 21 февраля – получает место актёра в театральном предприятии Фреда Карно.</a:t>
            </a:r>
          </a:p>
          <a:p>
            <a:pPr marL="0" indent="0">
              <a:buNone/>
            </a:pPr>
            <a:r>
              <a:rPr lang="ru-RU" sz="3400" b="1" dirty="0" smtClean="0"/>
              <a:t>1913 – Чарли приглашают на работу в студию Мака Сеннета.</a:t>
            </a:r>
          </a:p>
          <a:p>
            <a:pPr marL="0" indent="0">
              <a:buNone/>
            </a:pPr>
            <a:r>
              <a:rPr lang="ru-RU" sz="3400" b="1" dirty="0" smtClean="0"/>
              <a:t>1915 – дебют «Маленький Бродяга».</a:t>
            </a:r>
          </a:p>
          <a:p>
            <a:pPr marL="0" indent="0">
              <a:buNone/>
            </a:pPr>
            <a:r>
              <a:rPr lang="ru-RU" sz="3400" b="1" dirty="0" smtClean="0"/>
              <a:t>1919 – вместе с </a:t>
            </a:r>
            <a:r>
              <a:rPr lang="ru-RU" sz="3400" b="1" dirty="0" err="1" smtClean="0"/>
              <a:t>Пикфордом</a:t>
            </a:r>
            <a:r>
              <a:rPr lang="ru-RU" sz="3400" b="1" dirty="0" smtClean="0"/>
              <a:t>, </a:t>
            </a:r>
            <a:r>
              <a:rPr lang="ru-RU" sz="3400" b="1" dirty="0" err="1" smtClean="0"/>
              <a:t>Фэйрбенксом</a:t>
            </a:r>
            <a:r>
              <a:rPr lang="ru-RU" sz="3400" b="1" dirty="0" smtClean="0"/>
              <a:t> и </a:t>
            </a:r>
            <a:r>
              <a:rPr lang="ru-RU" sz="3400" b="1" dirty="0" err="1" smtClean="0"/>
              <a:t>Гриффитом</a:t>
            </a:r>
            <a:r>
              <a:rPr lang="ru-RU" sz="3400" b="1" dirty="0" smtClean="0"/>
              <a:t> Чаплин создаёт собственную кинокомпанию </a:t>
            </a:r>
            <a:r>
              <a:rPr lang="ru-RU" sz="3400" b="1" dirty="0" err="1" smtClean="0"/>
              <a:t>United</a:t>
            </a:r>
            <a:r>
              <a:rPr lang="ru-RU" sz="3400" b="1" dirty="0" smtClean="0"/>
              <a:t> </a:t>
            </a:r>
            <a:r>
              <a:rPr lang="ru-RU" sz="3400" b="1" dirty="0" err="1" smtClean="0"/>
              <a:t>Artists</a:t>
            </a:r>
            <a:r>
              <a:rPr lang="ru-RU" sz="3400" b="1" dirty="0" smtClean="0"/>
              <a:t>/</a:t>
            </a:r>
          </a:p>
          <a:p>
            <a:pPr marL="0" indent="0">
              <a:buNone/>
            </a:pPr>
            <a:r>
              <a:rPr lang="ru-RU" sz="3400" b="1" dirty="0" smtClean="0"/>
              <a:t>1940 – первый звуковой фильм «</a:t>
            </a:r>
            <a:r>
              <a:rPr lang="ru-RU" sz="3400" b="1" dirty="0" err="1" smtClean="0"/>
              <a:t>The</a:t>
            </a:r>
            <a:r>
              <a:rPr lang="ru-RU" sz="3400" b="1" dirty="0" smtClean="0"/>
              <a:t> </a:t>
            </a:r>
            <a:r>
              <a:rPr lang="ru-RU" sz="3400" b="1" dirty="0" err="1" smtClean="0"/>
              <a:t>Great</a:t>
            </a:r>
            <a:r>
              <a:rPr lang="ru-RU" sz="3400" b="1" dirty="0" smtClean="0"/>
              <a:t> </a:t>
            </a:r>
            <a:r>
              <a:rPr lang="ru-RU" sz="3400" b="1" dirty="0" err="1" smtClean="0"/>
              <a:t>Dictator</a:t>
            </a:r>
            <a:r>
              <a:rPr lang="ru-RU" sz="3400" b="1" dirty="0" smtClean="0"/>
              <a:t>».</a:t>
            </a:r>
          </a:p>
          <a:p>
            <a:pPr marL="0" indent="0">
              <a:buNone/>
            </a:pPr>
            <a:r>
              <a:rPr lang="ru-RU" sz="3400" b="1" dirty="0" smtClean="0"/>
              <a:t>1952 – Чарли Чаплину запрещают въезд в США, и он переезжает в Швейцарию.</a:t>
            </a:r>
          </a:p>
          <a:p>
            <a:pPr marL="0" indent="0">
              <a:buNone/>
            </a:pPr>
            <a:r>
              <a:rPr lang="ru-RU" sz="3400" b="1" dirty="0" smtClean="0"/>
              <a:t>1972 – Чарли едет в Штаты, чтобы получить «Оскар».</a:t>
            </a:r>
          </a:p>
          <a:p>
            <a:pPr marL="0" indent="0">
              <a:buNone/>
            </a:pPr>
            <a:r>
              <a:rPr lang="ru-RU" sz="3400" b="1" dirty="0" smtClean="0"/>
              <a:t>1975 – королева Елизавета посвящает Чарли Чаплина в рыцари.</a:t>
            </a:r>
          </a:p>
          <a:p>
            <a:pPr marL="0" indent="0">
              <a:buNone/>
            </a:pPr>
            <a:r>
              <a:rPr lang="ru-RU" sz="3400" b="1" dirty="0" smtClean="0"/>
              <a:t>1977, 25 декабря – смерть Великого актёра и режиссёра. Швейцария.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7327129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Светлана\Desktop\образ 2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 Бродяги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"Я не знал, как мне гримироваться. Моя внешность в роли репортера мне не нравилась. По пути в костюмерную я мгновенно решил надеть широченные штаны, которые сидели бы на мне мешком, непомерно большие башмаки и котелок, а в руки взять тросточку. Мне хотелось, чтобы в моём костюме всё было противоречиво: мешковатые штаны и слишком узкая визитка, котелок, который был мне маловат, и огромные башмаки. </a:t>
            </a:r>
          </a:p>
          <a:p>
            <a:pPr marL="0" indent="0">
              <a:buNone/>
            </a:pPr>
            <a:endParaRPr lang="ru-RU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8" name="Picture 4" descr="C:\Users\Светлана\Desktop\трость.jpg"/>
          <p:cNvPicPr>
            <a:picLocks noChangeAspect="1" noChangeArrowheads="1"/>
          </p:cNvPicPr>
          <p:nvPr/>
        </p:nvPicPr>
        <p:blipFill>
          <a:blip r:embed="rId3" cstate="print"/>
          <a:srcRect l="13194" r="27435" b="6718"/>
          <a:stretch>
            <a:fillRect/>
          </a:stretch>
        </p:blipFill>
        <p:spPr bwMode="auto">
          <a:xfrm>
            <a:off x="7740352" y="3501008"/>
            <a:ext cx="864096" cy="297633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perspectiveContrastingLeftFacing"/>
            <a:lightRig rig="threePt" dir="t"/>
          </a:scene3d>
        </p:spPr>
      </p:pic>
      <p:pic>
        <p:nvPicPr>
          <p:cNvPr id="1029" name="Picture 5" descr="C:\Users\Светлана\Desktop\котелок.jpg"/>
          <p:cNvPicPr>
            <a:picLocks noChangeAspect="1" noChangeArrowheads="1"/>
          </p:cNvPicPr>
          <p:nvPr/>
        </p:nvPicPr>
        <p:blipFill>
          <a:blip r:embed="rId4" cstate="print"/>
          <a:srcRect l="7495" t="5090" r="7495" b="12575"/>
          <a:stretch>
            <a:fillRect/>
          </a:stretch>
        </p:blipFill>
        <p:spPr bwMode="auto">
          <a:xfrm>
            <a:off x="5148064" y="3501008"/>
            <a:ext cx="2232248" cy="183363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perspectiveLeft"/>
            <a:lightRig rig="threePt" dir="t"/>
          </a:scene3d>
        </p:spPr>
      </p:pic>
      <p:pic>
        <p:nvPicPr>
          <p:cNvPr id="12" name="Рисунок 11" descr="C:\Users\Светлана\Desktop\штаны.jpg"/>
          <p:cNvPicPr/>
          <p:nvPr/>
        </p:nvPicPr>
        <p:blipFill>
          <a:blip r:embed="rId5" cstate="print"/>
          <a:srcRect l="32468" t="44958" r="35606" b="4412"/>
          <a:stretch>
            <a:fillRect/>
          </a:stretch>
        </p:blipFill>
        <p:spPr bwMode="auto">
          <a:xfrm>
            <a:off x="611560" y="3717032"/>
            <a:ext cx="1440160" cy="266429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perspectiveHeroicExtremeRightFacing"/>
            <a:lightRig rig="threePt" dir="t"/>
          </a:scene3d>
        </p:spPr>
      </p:pic>
      <p:pic>
        <p:nvPicPr>
          <p:cNvPr id="13" name="Рисунок 12" descr="C:\Users\Светлана\Desktop\ботинки.jpg"/>
          <p:cNvPicPr/>
          <p:nvPr/>
        </p:nvPicPr>
        <p:blipFill>
          <a:blip r:embed="rId6" cstate="print">
            <a:grayscl/>
          </a:blip>
          <a:srcRect l="26430" t="83900" r="28338" b="8229"/>
          <a:stretch>
            <a:fillRect/>
          </a:stretch>
        </p:blipFill>
        <p:spPr bwMode="auto">
          <a:xfrm>
            <a:off x="2411760" y="5733256"/>
            <a:ext cx="2448272" cy="64807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isometricOffAxis1Right"/>
            <a:lightRig rig="threePt" dir="t"/>
          </a:scene3d>
        </p:spPr>
      </p:pic>
      <p:sp>
        <p:nvSpPr>
          <p:cNvPr id="15" name="TextBox 14"/>
          <p:cNvSpPr txBox="1"/>
          <p:nvPr/>
        </p:nvSpPr>
        <p:spPr>
          <a:xfrm>
            <a:off x="1187624" y="6309320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Штаны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47864" y="6309320"/>
            <a:ext cx="2025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Большие </a:t>
            </a:r>
            <a:r>
              <a:rPr lang="ru-RU" dirty="0" err="1" smtClean="0">
                <a:solidFill>
                  <a:srgbClr val="FF0000"/>
                </a:solidFill>
              </a:rPr>
              <a:t>бошмаки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96136" y="530120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Котелок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80312" y="6237312"/>
            <a:ext cx="820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Трость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3271292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Светлана\Desktop\образ 2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 Бродяги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Я не сразу решил, буду ли я старым или молодым, но, вспомнив, что </a:t>
            </a:r>
            <a:r>
              <a:rPr lang="ru-RU" dirty="0" err="1" smtClean="0"/>
              <a:t>Сеннет</a:t>
            </a:r>
            <a:r>
              <a:rPr lang="ru-RU" dirty="0" smtClean="0"/>
              <a:t> счёл меня слишком молодым, наклеил себе маленькие усики, которые, по моему мнению, должны были делать меня старше, не скрывая при этом моей мимики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2050" name="Picture 2" descr="C:\Users\Светлана\Desktop\уси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653136"/>
            <a:ext cx="2028056" cy="202805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411760" y="4653136"/>
            <a:ext cx="1962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Маленькие усики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3" name="Соединительная линия уступом 12"/>
          <p:cNvCxnSpPr>
            <a:stCxn id="10" idx="2"/>
          </p:cNvCxnSpPr>
          <p:nvPr/>
        </p:nvCxnSpPr>
        <p:spPr>
          <a:xfrm rot="5400000">
            <a:off x="2006937" y="4707212"/>
            <a:ext cx="1070830" cy="1701343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73271292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Светлана\Desktop\образ 2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 Бродяги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Одеваясь, я ещё не думал о том, какой характер должен скрываться за этой внешностью, но как только я был готов, костюм и грим подсказали мне образ. Я его почувствовал, и, когда я вернулся в павильон, мой персонаж уже родился</a:t>
            </a:r>
            <a:r>
              <a:rPr lang="en-US" sz="3600" dirty="0" smtClean="0"/>
              <a:t>”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373271292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Светлана\Desktop\образ 2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 Бродяги</a:t>
            </a:r>
            <a:endParaRPr lang="ru-RU" dirty="0"/>
          </a:p>
        </p:txBody>
      </p:sp>
      <p:pic>
        <p:nvPicPr>
          <p:cNvPr id="3074" name="Picture 2" descr="C:\Users\Светлана\Desktop\об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59" y="1556792"/>
            <a:ext cx="1988403" cy="3240360"/>
          </a:xfrm>
          <a:prstGeom prst="rect">
            <a:avLst/>
          </a:prstGeom>
          <a:noFill/>
        </p:spPr>
      </p:pic>
      <p:pic>
        <p:nvPicPr>
          <p:cNvPr id="3075" name="Picture 3" descr="C:\Users\Светлана\Desktop\об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988840"/>
            <a:ext cx="1257300" cy="1885950"/>
          </a:xfrm>
          <a:prstGeom prst="rect">
            <a:avLst/>
          </a:prstGeom>
          <a:noFill/>
        </p:spPr>
      </p:pic>
      <p:pic>
        <p:nvPicPr>
          <p:cNvPr id="3076" name="Picture 4" descr="C:\Users\Светлана\Desktop\обр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4149080"/>
            <a:ext cx="1905000" cy="2390775"/>
          </a:xfrm>
          <a:prstGeom prst="rect">
            <a:avLst/>
          </a:prstGeom>
          <a:noFill/>
        </p:spPr>
      </p:pic>
      <p:pic>
        <p:nvPicPr>
          <p:cNvPr id="3077" name="Picture 5" descr="C:\Users\Светлана\Desktop\образз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1960" y="4149080"/>
            <a:ext cx="1504950" cy="2362200"/>
          </a:xfrm>
          <a:prstGeom prst="rect">
            <a:avLst/>
          </a:prstGeom>
          <a:noFill/>
        </p:spPr>
      </p:pic>
      <p:pic>
        <p:nvPicPr>
          <p:cNvPr id="3079" name="Picture 7" descr="http://t3.gstatic.com/images?q=tbn:ANd9GcRhxbsNoSPsIDvrUEkNSKOboatdu20puMEWmfSx-MD6hjHSanH3W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1340768"/>
            <a:ext cx="1790700" cy="2552700"/>
          </a:xfrm>
          <a:prstGeom prst="rect">
            <a:avLst/>
          </a:prstGeom>
          <a:noFill/>
        </p:spPr>
      </p:pic>
      <p:pic>
        <p:nvPicPr>
          <p:cNvPr id="3084" name="Picture 12" descr="C:\Users\Светлана\Desktop\ззз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8104" y="3212976"/>
            <a:ext cx="1828800" cy="1524000"/>
          </a:xfrm>
          <a:prstGeom prst="rect">
            <a:avLst/>
          </a:prstGeom>
          <a:noFill/>
        </p:spPr>
      </p:pic>
      <p:pic>
        <p:nvPicPr>
          <p:cNvPr id="3086" name="Picture 14" descr="http://t3.gstatic.com/images?q=tbn:ANd9GcRNbngPaffGzZEPh3zPjpA8wlh0f4panvdOvNRsWz2pNp4VthY7"/>
          <p:cNvPicPr>
            <a:picLocks noChangeAspect="1" noChangeArrowheads="1"/>
          </p:cNvPicPr>
          <p:nvPr/>
        </p:nvPicPr>
        <p:blipFill>
          <a:blip r:embed="rId9" cstate="print">
            <a:grayscl/>
          </a:blip>
          <a:srcRect/>
          <a:stretch>
            <a:fillRect/>
          </a:stretch>
        </p:blipFill>
        <p:spPr bwMode="auto">
          <a:xfrm>
            <a:off x="7020272" y="4005064"/>
            <a:ext cx="1743075" cy="2628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73271292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</TotalTime>
  <Words>983</Words>
  <Application>Microsoft Office PowerPoint</Application>
  <PresentationFormat>Экран (4:3)</PresentationFormat>
  <Paragraphs>100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Биография Чарли Чаплина</vt:lpstr>
      <vt:lpstr>Биография Чарли Чаплина</vt:lpstr>
      <vt:lpstr>Биография Чарли Чаплина</vt:lpstr>
      <vt:lpstr>Биография Чарли Чаплина</vt:lpstr>
      <vt:lpstr>Образ Бродяги</vt:lpstr>
      <vt:lpstr>Образ Бродяги</vt:lpstr>
      <vt:lpstr>Образ Бродяги</vt:lpstr>
      <vt:lpstr>Образ Бродяги</vt:lpstr>
      <vt:lpstr>Образ Бродяги</vt:lpstr>
      <vt:lpstr>Образ Бродяги</vt:lpstr>
      <vt:lpstr>Образ Бродяги</vt:lpstr>
      <vt:lpstr>Чарли Чаплин – гражданин мира!</vt:lpstr>
      <vt:lpstr>Чарли Чаплин – гражданин мира!</vt:lpstr>
      <vt:lpstr>Чарли Чаплин – гражданин мира!</vt:lpstr>
      <vt:lpstr>Чарли Чаплин – гражданин мира!</vt:lpstr>
      <vt:lpstr>Чарли Чаплин – гражданин мира!</vt:lpstr>
      <vt:lpstr>Чарли Чаплин в искусстве</vt:lpstr>
      <vt:lpstr>Чарли Чаплин в искусстве</vt:lpstr>
      <vt:lpstr>Чарли Чаплин в искусстве</vt:lpstr>
      <vt:lpstr>Чарли Чаплин в искусстве</vt:lpstr>
      <vt:lpstr>Чарли Чаплин в искусстве</vt:lpstr>
      <vt:lpstr>Чарли Чаплин в искусстве</vt:lpstr>
      <vt:lpstr>Чарли Чаплин в искусстве</vt:lpstr>
      <vt:lpstr>Чарли Чаплин в искусстве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Ohana</dc:creator>
  <cp:lastModifiedBy>Светлана</cp:lastModifiedBy>
  <cp:revision>81</cp:revision>
  <dcterms:created xsi:type="dcterms:W3CDTF">2012-05-24T11:19:22Z</dcterms:created>
  <dcterms:modified xsi:type="dcterms:W3CDTF">2012-06-12T18:07:14Z</dcterms:modified>
</cp:coreProperties>
</file>