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9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9" r:id="rId19"/>
    <p:sldId id="278" r:id="rId20"/>
    <p:sldId id="280" r:id="rId21"/>
    <p:sldId id="281" r:id="rId22"/>
    <p:sldId id="282" r:id="rId23"/>
    <p:sldId id="284" r:id="rId24"/>
    <p:sldId id="283" r:id="rId25"/>
    <p:sldId id="285" r:id="rId26"/>
    <p:sldId id="286" r:id="rId27"/>
    <p:sldId id="288" r:id="rId28"/>
    <p:sldId id="287" r:id="rId29"/>
    <p:sldId id="289" r:id="rId30"/>
    <p:sldId id="290" r:id="rId31"/>
    <p:sldId id="291" r:id="rId32"/>
    <p:sldId id="29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AED20-C903-494E-BC8C-BE29E993BBFC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82345-28E7-43EF-9CC8-913131D46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BBBC-6ACC-4B93-AF63-90160126AC7E}" type="datetime1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Отечественная война 1812 года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7BB5-12F3-4C74-8285-3162BE73F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1A48-BE00-4623-A463-889917BFCE7D}" type="datetime1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Отечественная война 1812 года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7BB5-12F3-4C74-8285-3162BE73F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A05F0-8D50-4A60-B486-C1D2AA1413F4}" type="datetime1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Отечественная война 1812 года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7BB5-12F3-4C74-8285-3162BE73F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9799-63D2-4446-8CC2-3926F9ED9C5A}" type="datetime1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Отечественная война 1812 года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7BB5-12F3-4C74-8285-3162BE73F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FEE33-AF54-4DFF-B89A-F965DC70E8B6}" type="datetime1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Отечественная война 1812 года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7BB5-12F3-4C74-8285-3162BE73F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86B3-0A0F-41EE-88CE-240EF54EE7FD}" type="datetime1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Отечественная война 1812 года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7BB5-12F3-4C74-8285-3162BE73F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E53C-A1DD-4773-A5B2-1A5D8B85C8DF}" type="datetime1">
              <a:rPr lang="ru-RU" smtClean="0"/>
              <a:pPr/>
              <a:t>26.11.2012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Отечественная война 1812 года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7BB5-12F3-4C74-8285-3162BE73F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338F-A8A5-4572-8388-B8EAF302B18E}" type="datetime1">
              <a:rPr lang="ru-RU" smtClean="0"/>
              <a:pPr/>
              <a:t>26.11.2012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Отечественная война 1812 года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7BB5-12F3-4C74-8285-3162BE73F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58C1-9EC1-4FAE-B8F6-43B8AA41A7A5}" type="datetime1">
              <a:rPr lang="ru-RU" smtClean="0"/>
              <a:pPr/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Отечественная война 1812 года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7BB5-12F3-4C74-8285-3162BE73F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44CD-7C54-4E09-AD37-01D9AD07039F}" type="datetime1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Отечественная война 1812 года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7BB5-12F3-4C74-8285-3162BE73F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3739-BE6C-46D1-8476-5DBB4925D154}" type="datetime1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Отечественная война 1812 года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7BB5-12F3-4C74-8285-3162BE73F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54191-E091-483E-B776-20E7056666DD}" type="datetime1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Отечественная война 1812 года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37BB5-12F3-4C74-8285-3162BE73F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6" descr="Казанский_собор._Скульптура_князя_Владимира_в_нише_у_главного_входа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771800" y="548680"/>
            <a:ext cx="3456384" cy="56140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6" descr="Трофей_на_арке_Главного_штаба_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979712" y="406798"/>
            <a:ext cx="4289524" cy="57193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6" descr="520px-Ворота_Триумфальные_Нарвские_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411760" y="548680"/>
            <a:ext cx="4052507" cy="5985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6" descr="dvor-day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827584" y="908720"/>
            <a:ext cx="7643582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6" descr="3320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316934" y="1052736"/>
            <a:ext cx="6613072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5605b55ae95b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483768" y="764704"/>
            <a:ext cx="3898528" cy="5198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ermitazh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043608" y="836712"/>
            <a:ext cx="6912768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angel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 b="3704"/>
          <a:stretch>
            <a:fillRect/>
          </a:stretch>
        </p:blipFill>
        <p:spPr>
          <a:xfrm>
            <a:off x="2411760" y="476672"/>
            <a:ext cx="3824988" cy="5904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10694915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267744" y="692696"/>
            <a:ext cx="3746260" cy="5599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image03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043608" y="1052736"/>
            <a:ext cx="7392555" cy="4997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187624" y="1052736"/>
            <a:ext cx="69847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Станция «Памятные места Отечественной войны 1812 года»</a:t>
            </a:r>
            <a:endParaRPr lang="ru-RU" sz="6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640px-Ворота_Триумфальные_Нарвские_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187624" y="1196752"/>
            <a:ext cx="7056784" cy="4708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kazansky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998864" y="980728"/>
            <a:ext cx="6881321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IMG_088356787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327325" y="620688"/>
            <a:ext cx="6410337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kutuzov_mogila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555776" y="692696"/>
            <a:ext cx="4289524" cy="5495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Арка_Главного_штаба,_Санкт-Петербург,_вид_снизу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971600" y="692696"/>
            <a:ext cx="7200800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pod_senyu_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411760" y="908720"/>
            <a:ext cx="4127506" cy="5503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KasanSobor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979712" y="1628800"/>
            <a:ext cx="5098628" cy="3825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640px-Ворота_Триумфальные_Нарвские_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971600" y="980728"/>
            <a:ext cx="7317848" cy="4916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21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048000" y="2722721"/>
            <a:ext cx="3048000" cy="2280920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IMG_22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115617" y="842473"/>
            <a:ext cx="7209138" cy="5394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alexcol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411760" y="620688"/>
            <a:ext cx="4266474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6" descr="Narvkie_vorota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115616" y="764704"/>
            <a:ext cx="6912767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4" descr="3320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691680" y="1340768"/>
            <a:ext cx="5956126" cy="4065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6" descr="640px-Барельеф_на_пьедестале_Александровской_колонны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691680" y="1556792"/>
            <a:ext cx="5400600" cy="4050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6" descr="3320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979712" y="1628800"/>
            <a:ext cx="5380180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6" descr="3673668wkq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331640" y="1196752"/>
            <a:ext cx="6793535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6" descr="armatura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771800" y="836712"/>
            <a:ext cx="3504389" cy="5256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6" descr="471-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123728" y="1268760"/>
            <a:ext cx="4964650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-73222" y="0"/>
            <a:ext cx="939868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6" descr="Могила_Кутузова._Ключи_от_крепости_Авена._2011-09-2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699792" y="836712"/>
            <a:ext cx="3942438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9</Words>
  <Application>Microsoft Office PowerPoint</Application>
  <PresentationFormat>Экран (4:3)</PresentationFormat>
  <Paragraphs>1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Ms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7</cp:revision>
  <dcterms:created xsi:type="dcterms:W3CDTF">2012-11-26T17:45:08Z</dcterms:created>
  <dcterms:modified xsi:type="dcterms:W3CDTF">2012-11-26T18:27:04Z</dcterms:modified>
</cp:coreProperties>
</file>