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3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19" autoAdjust="0"/>
  </p:normalViewPr>
  <p:slideViewPr>
    <p:cSldViewPr>
      <p:cViewPr varScale="1">
        <p:scale>
          <a:sx n="92" d="100"/>
          <a:sy n="92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hinaMast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11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88913"/>
            <a:ext cx="2124075" cy="6408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188913"/>
            <a:ext cx="6221413" cy="6408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0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730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6459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0825" y="1557338"/>
            <a:ext cx="417195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5175" y="1557338"/>
            <a:ext cx="4173538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60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68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105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3649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7936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99744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hinaSlaid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88913"/>
            <a:ext cx="648176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57338"/>
            <a:ext cx="8497888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solidFill>
            <a:srgbClr val="FFFF00">
              <a:alpha val="61000"/>
            </a:srgbClr>
          </a:solidFill>
        </p:spPr>
        <p:txBody>
          <a:bodyPr/>
          <a:lstStyle/>
          <a:p>
            <a:r>
              <a:rPr lang="ru-RU" dirty="0" smtClean="0"/>
              <a:t>Древний Китай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Материал </a:t>
            </a:r>
            <a:r>
              <a:rPr lang="ru-RU" dirty="0" err="1" smtClean="0"/>
              <a:t>подготовлени</a:t>
            </a:r>
            <a:r>
              <a:rPr lang="ru-RU" dirty="0" smtClean="0"/>
              <a:t> учителем истории и обществознания ГБОУ СОШ №657 </a:t>
            </a:r>
            <a:r>
              <a:rPr lang="ru-RU" dirty="0" err="1" smtClean="0"/>
              <a:t>г.Москвы</a:t>
            </a:r>
            <a:endParaRPr lang="ru-RU" dirty="0" smtClean="0"/>
          </a:p>
          <a:p>
            <a:r>
              <a:rPr lang="ru-RU" dirty="0" smtClean="0"/>
              <a:t>Мартьяновой Е.В.</a:t>
            </a:r>
            <a:endParaRPr lang="ru-RU" dirty="0"/>
          </a:p>
        </p:txBody>
      </p:sp>
      <p:pic>
        <p:nvPicPr>
          <p:cNvPr id="2052" name="Picture 4" descr="Чжунго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188" y="476250"/>
            <a:ext cx="1439862" cy="82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996952"/>
            <a:ext cx="6481763" cy="10795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dirty="0" smtClean="0"/>
              <a:t>п.24</a:t>
            </a:r>
            <a:br>
              <a:rPr lang="ru-RU" dirty="0" smtClean="0"/>
            </a:br>
            <a:r>
              <a:rPr lang="ru-RU" dirty="0" smtClean="0"/>
              <a:t>вопрос 1,4 - письменно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168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780928"/>
            <a:ext cx="7772400" cy="1362075"/>
          </a:xfrm>
        </p:spPr>
        <p:txBody>
          <a:bodyPr/>
          <a:lstStyle/>
          <a:p>
            <a:r>
              <a:rPr lang="ru-RU" dirty="0" smtClean="0"/>
              <a:t>Задачник по истории Древнего мира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2985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913103" y="1196752"/>
            <a:ext cx="4211960" cy="5658528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Отметьте на контурной карте: 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реки Инд и Ганг,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 горы Гималаи и Тибет, 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древнейшие города </a:t>
            </a:r>
            <a:r>
              <a:rPr lang="ru-RU" sz="2800" b="1" dirty="0" err="1" smtClean="0">
                <a:solidFill>
                  <a:schemeClr val="tx1"/>
                </a:solidFill>
              </a:rPr>
              <a:t>Мохенджо-Даро</a:t>
            </a:r>
            <a:r>
              <a:rPr lang="ru-RU" sz="2800" b="1" dirty="0" smtClean="0">
                <a:solidFill>
                  <a:schemeClr val="tx1"/>
                </a:solidFill>
              </a:rPr>
              <a:t> и Хараппа,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4. Выделите зеленым цветом район земледелия.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68052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76056" y="1196752"/>
            <a:ext cx="4055368" cy="5472608"/>
          </a:xfrm>
          <a:solidFill>
            <a:schemeClr val="tx1"/>
          </a:solidFill>
        </p:spPr>
        <p:txBody>
          <a:bodyPr/>
          <a:lstStyle/>
          <a:p>
            <a:r>
              <a:rPr lang="ru-RU" sz="3200" dirty="0" smtClean="0"/>
              <a:t>Отметьте на карте:</a:t>
            </a:r>
            <a:br>
              <a:rPr lang="ru-RU" sz="3200" dirty="0" smtClean="0"/>
            </a:br>
            <a:r>
              <a:rPr lang="ru-RU" sz="3200" dirty="0" smtClean="0"/>
              <a:t>1. реки Хуанхэ и Янцзы</a:t>
            </a:r>
            <a:br>
              <a:rPr lang="ru-RU" sz="3200" dirty="0" smtClean="0"/>
            </a:br>
            <a:r>
              <a:rPr lang="ru-RU" sz="3200" dirty="0" smtClean="0"/>
              <a:t>2. Великую Китайскую стены</a:t>
            </a:r>
            <a:br>
              <a:rPr lang="ru-RU" sz="3200" dirty="0" smtClean="0"/>
            </a:br>
            <a:r>
              <a:rPr lang="ru-RU" sz="3200" dirty="0" smtClean="0"/>
              <a:t>3. Подпишите </a:t>
            </a:r>
            <a:br>
              <a:rPr lang="ru-RU" sz="3200" dirty="0" smtClean="0"/>
            </a:br>
            <a:r>
              <a:rPr lang="ru-RU" sz="3200" dirty="0" smtClean="0"/>
              <a:t>Длина – 5 000 км., высота – 10 м.</a:t>
            </a:r>
            <a:br>
              <a:rPr lang="ru-RU" sz="3200" dirty="0" smtClean="0"/>
            </a:br>
            <a:r>
              <a:rPr lang="ru-RU" sz="3600" dirty="0" smtClean="0"/>
              <a:t>Зачем китайцы затеяли такое строительство?</a:t>
            </a:r>
            <a:endParaRPr lang="ru-RU" sz="3600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260648"/>
            <a:ext cx="4621648" cy="633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326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hinaPrint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Три шляпы мышления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543300" lvl="8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1 ряд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3543300" lvl="8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2 ряд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3543300" lvl="8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3 ряд  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5515" y="1196752"/>
            <a:ext cx="24288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5515" y="2708920"/>
            <a:ext cx="242887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5515" y="4797152"/>
            <a:ext cx="2428875" cy="1661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hinaPrint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>
          <a:xfrm>
            <a:off x="827584" y="188913"/>
            <a:ext cx="5905004" cy="10795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Собери название созвездие Большой медведицы в Китае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899591" y="1557338"/>
            <a:ext cx="7849121" cy="5040312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Э  – эпоха существования 7 сильнейших   	царств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Д – строительство Великой Китайской 	стены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Б – возникновение первых цивилизаций 	на берегу р. Хуанхэ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Й – вступление на престол 1-го 	китайского императора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У – образование империи </a:t>
            </a:r>
            <a:r>
              <a:rPr lang="ru-RU" sz="2800" b="1" dirty="0" err="1" smtClean="0">
                <a:solidFill>
                  <a:schemeClr val="tx1"/>
                </a:solidFill>
              </a:rPr>
              <a:t>Хань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О – народное восстание и свержение 	династии Цинь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 rot="20661145">
            <a:off x="6185657" y="4390659"/>
            <a:ext cx="294803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Бэйдоу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>
          <a:xfrm>
            <a:off x="1979712" y="188640"/>
            <a:ext cx="3673475" cy="1079500"/>
          </a:xfrm>
        </p:spPr>
        <p:txBody>
          <a:bodyPr/>
          <a:lstStyle/>
          <a:p>
            <a:r>
              <a:rPr lang="ru-RU" dirty="0" smtClean="0"/>
              <a:t>Реформы Цинь</a:t>
            </a:r>
            <a:endParaRPr lang="ru-RU" dirty="0"/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259632" y="1557338"/>
            <a:ext cx="7633543" cy="5040312"/>
          </a:xfrm>
        </p:spPr>
        <p:txBody>
          <a:bodyPr/>
          <a:lstStyle/>
          <a:p>
            <a:r>
              <a:rPr lang="ru-RU" dirty="0" smtClean="0"/>
              <a:t>Разделил страну на части</a:t>
            </a:r>
          </a:p>
          <a:p>
            <a:r>
              <a:rPr lang="ru-RU" dirty="0" smtClean="0"/>
              <a:t>Ввел золотые и </a:t>
            </a:r>
            <a:r>
              <a:rPr lang="ru-RU" dirty="0" err="1" smtClean="0"/>
              <a:t>серебрянные</a:t>
            </a:r>
            <a:r>
              <a:rPr lang="ru-RU" dirty="0" smtClean="0"/>
              <a:t> монеты</a:t>
            </a:r>
          </a:p>
          <a:p>
            <a:r>
              <a:rPr lang="ru-RU" dirty="0" smtClean="0"/>
              <a:t>Установил единые меры веса и длины</a:t>
            </a:r>
          </a:p>
          <a:p>
            <a:r>
              <a:rPr lang="ru-RU" dirty="0" smtClean="0"/>
              <a:t>Ввел строгое соблюдение законов</a:t>
            </a:r>
          </a:p>
          <a:p>
            <a:r>
              <a:rPr lang="ru-RU" dirty="0" smtClean="0"/>
              <a:t>Перестроил армию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Дополните список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3" name="Picture 13" descr="ChinaPrint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23850" y="1557338"/>
            <a:ext cx="3457575" cy="38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>
              <a:solidFill>
                <a:schemeClr val="bg1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466725" y="5805488"/>
            <a:ext cx="8135938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>
              <a:solidFill>
                <a:schemeClr val="bg1"/>
              </a:solidFill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539750" y="5805488"/>
            <a:ext cx="8135938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>
              <a:solidFill>
                <a:schemeClr val="bg1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3933825"/>
            <a:ext cx="8642350" cy="2663825"/>
          </a:xfrm>
        </p:spPr>
        <p:txBody>
          <a:bodyPr/>
          <a:lstStyle/>
          <a:p>
            <a:r>
              <a:rPr lang="ru-RU" sz="5400" b="1" dirty="0" smtClean="0"/>
              <a:t>Зачем была построена Великая Китайская стена?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2996952"/>
            <a:ext cx="6481763" cy="1079500"/>
          </a:xfrm>
        </p:spPr>
        <p:txBody>
          <a:bodyPr/>
          <a:lstStyle/>
          <a:p>
            <a:r>
              <a:rPr lang="ru-RU" dirty="0" smtClean="0"/>
              <a:t>Интерактивный задачник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na">
  <a:themeElements>
    <a:clrScheme name="Chin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hin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in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n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n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n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n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n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n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n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n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n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n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n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China</Template>
  <TotalTime>29</TotalTime>
  <Words>114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China</vt:lpstr>
      <vt:lpstr>Древний Китай</vt:lpstr>
      <vt:lpstr>Задачник по истории Древнего мира</vt:lpstr>
      <vt:lpstr>Презентация PowerPoint</vt:lpstr>
      <vt:lpstr>Отметьте на карте: 1. реки Хуанхэ и Янцзы 2. Великую Китайскую стены 3. Подпишите  Длина – 5 000 км., высота – 10 м. Зачем китайцы затеяли такое строительство?</vt:lpstr>
      <vt:lpstr>Три шляпы мышления</vt:lpstr>
      <vt:lpstr>Собери название созвездие Большой медведицы в Китае</vt:lpstr>
      <vt:lpstr>Реформы Цинь</vt:lpstr>
      <vt:lpstr>Презентация PowerPoint</vt:lpstr>
      <vt:lpstr>Интерактивный задачник</vt:lpstr>
      <vt:lpstr>Домашнее задание п.24 вопрос 1,4 - письменно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Древний Китай</dc:title>
  <dc:creator>Родительский комп</dc:creator>
  <cp:lastModifiedBy>Родительский комп</cp:lastModifiedBy>
  <cp:revision>5</cp:revision>
  <dcterms:created xsi:type="dcterms:W3CDTF">2012-11-25T08:20:43Z</dcterms:created>
  <dcterms:modified xsi:type="dcterms:W3CDTF">2012-11-26T18:59:29Z</dcterms:modified>
</cp:coreProperties>
</file>