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78" r:id="rId11"/>
    <p:sldId id="267" r:id="rId12"/>
    <p:sldId id="268" r:id="rId13"/>
    <p:sldId id="275" r:id="rId14"/>
    <p:sldId id="276" r:id="rId15"/>
    <p:sldId id="269" r:id="rId16"/>
    <p:sldId id="270" r:id="rId17"/>
    <p:sldId id="271" r:id="rId18"/>
    <p:sldId id="272" r:id="rId19"/>
    <p:sldId id="273" r:id="rId20"/>
    <p:sldId id="274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6" autoAdjust="0"/>
    <p:restoredTop sz="94660"/>
  </p:normalViewPr>
  <p:slideViewPr>
    <p:cSldViewPr>
      <p:cViewPr varScale="1">
        <p:scale>
          <a:sx n="68" d="100"/>
          <a:sy n="68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368245-D7C1-4991-B08D-77BFF3FCF642}" type="doc">
      <dgm:prSet loTypeId="urn:microsoft.com/office/officeart/2005/8/layout/radial5" loCatId="relationship" qsTypeId="urn:microsoft.com/office/officeart/2005/8/quickstyle/3d3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66EF4A00-07C2-43BC-B838-1BF069B9FA5D}">
      <dgm:prSet phldrT="[Текст]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ru-RU" dirty="0" smtClean="0"/>
            <a:t>Идея</a:t>
          </a:r>
          <a:endParaRPr lang="ru-RU" dirty="0"/>
        </a:p>
      </dgm:t>
    </dgm:pt>
    <dgm:pt modelId="{7DEF84ED-1C9F-4EC6-A1D3-F09F532CB3AE}" type="parTrans" cxnId="{017EB19B-10E9-41A1-BE6C-630D350DBBBB}">
      <dgm:prSet/>
      <dgm:spPr/>
      <dgm:t>
        <a:bodyPr/>
        <a:lstStyle/>
        <a:p>
          <a:endParaRPr lang="ru-RU"/>
        </a:p>
      </dgm:t>
    </dgm:pt>
    <dgm:pt modelId="{C9A4D692-824B-49A8-88CC-648C423CC312}" type="sibTrans" cxnId="{017EB19B-10E9-41A1-BE6C-630D350DBBBB}">
      <dgm:prSet/>
      <dgm:spPr/>
      <dgm:t>
        <a:bodyPr/>
        <a:lstStyle/>
        <a:p>
          <a:endParaRPr lang="ru-RU"/>
        </a:p>
      </dgm:t>
    </dgm:pt>
    <dgm:pt modelId="{9E919923-CC44-46A2-A679-51FF654624FC}">
      <dgm:prSet phldrT="[Текст]" custT="1"/>
      <dgm:spPr>
        <a:gradFill flip="none" rotWithShape="0">
          <a:gsLst>
            <a:gs pos="0">
              <a:srgbClr val="FFFF66">
                <a:tint val="66000"/>
                <a:satMod val="160000"/>
              </a:srgbClr>
            </a:gs>
            <a:gs pos="50000">
              <a:srgbClr val="FFFF66">
                <a:tint val="44500"/>
                <a:satMod val="160000"/>
              </a:srgbClr>
            </a:gs>
            <a:gs pos="100000">
              <a:srgbClr val="FFFF66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Comic Sans MS" pitchFamily="66" charset="0"/>
            </a:rPr>
            <a:t>Интеграция личности</a:t>
          </a:r>
          <a:endParaRPr lang="ru-RU" sz="16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F207A3A4-E0DD-4F72-9413-FE901A92107B}" type="parTrans" cxnId="{DCA6296A-FAAB-48B8-9681-B2C5C0030433}">
      <dgm:prSet/>
      <dgm:spPr/>
      <dgm:t>
        <a:bodyPr/>
        <a:lstStyle/>
        <a:p>
          <a:endParaRPr lang="ru-RU"/>
        </a:p>
      </dgm:t>
    </dgm:pt>
    <dgm:pt modelId="{004A5618-ED47-4A6C-BB4A-99D4210504B0}" type="sibTrans" cxnId="{DCA6296A-FAAB-48B8-9681-B2C5C0030433}">
      <dgm:prSet/>
      <dgm:spPr/>
      <dgm:t>
        <a:bodyPr/>
        <a:lstStyle/>
        <a:p>
          <a:endParaRPr lang="ru-RU"/>
        </a:p>
      </dgm:t>
    </dgm:pt>
    <dgm:pt modelId="{B7AA1B8E-B7C3-4157-920C-A9032B491648}">
      <dgm:prSet phldrT="[Текст]" custT="1"/>
      <dgm:spPr>
        <a:gradFill flip="none" rotWithShape="0">
          <a:gsLst>
            <a:gs pos="0">
              <a:srgbClr val="FFFF66">
                <a:tint val="66000"/>
                <a:satMod val="160000"/>
              </a:srgbClr>
            </a:gs>
            <a:gs pos="50000">
              <a:srgbClr val="FFFF66">
                <a:tint val="44500"/>
                <a:satMod val="160000"/>
              </a:srgbClr>
            </a:gs>
            <a:gs pos="100000">
              <a:srgbClr val="FFFF66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Comic Sans MS" pitchFamily="66" charset="0"/>
            </a:rPr>
            <a:t>Развитие творческих способностей</a:t>
          </a:r>
          <a:endParaRPr lang="ru-RU" sz="16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BB4231ED-687C-45D6-B0A5-D9EF5B394B36}" type="parTrans" cxnId="{CD51DAFD-D0DC-4C61-99EF-5D598CFE5B70}">
      <dgm:prSet/>
      <dgm:spPr/>
      <dgm:t>
        <a:bodyPr/>
        <a:lstStyle/>
        <a:p>
          <a:endParaRPr lang="ru-RU"/>
        </a:p>
      </dgm:t>
    </dgm:pt>
    <dgm:pt modelId="{F2B768A3-9701-4EC3-820A-D6906D14E2C1}" type="sibTrans" cxnId="{CD51DAFD-D0DC-4C61-99EF-5D598CFE5B70}">
      <dgm:prSet/>
      <dgm:spPr/>
      <dgm:t>
        <a:bodyPr/>
        <a:lstStyle/>
        <a:p>
          <a:endParaRPr lang="ru-RU"/>
        </a:p>
      </dgm:t>
    </dgm:pt>
    <dgm:pt modelId="{5DCF4400-B152-447C-BBF8-A30FC67884A9}">
      <dgm:prSet phldrT="[Текст]" custT="1"/>
      <dgm:spPr>
        <a:gradFill flip="none" rotWithShape="0">
          <a:gsLst>
            <a:gs pos="0">
              <a:srgbClr val="FFFF66">
                <a:tint val="66000"/>
                <a:satMod val="160000"/>
              </a:srgbClr>
            </a:gs>
            <a:gs pos="50000">
              <a:srgbClr val="FFFF66">
                <a:tint val="44500"/>
                <a:satMod val="160000"/>
              </a:srgbClr>
            </a:gs>
            <a:gs pos="100000">
              <a:srgbClr val="FFFF66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solidFill>
            <a:schemeClr val="accent2">
              <a:lumMod val="20000"/>
              <a:lumOff val="80000"/>
            </a:schemeClr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Comic Sans MS" pitchFamily="66" charset="0"/>
            </a:rPr>
            <a:t>Повышение адаптационных способностей ребенка</a:t>
          </a:r>
          <a:endParaRPr lang="ru-RU" sz="16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E73B9EE4-8AB7-4AD9-A26C-7DC88739937A}" type="parTrans" cxnId="{C642691E-4B22-42F3-815E-963136AA1149}">
      <dgm:prSet/>
      <dgm:spPr/>
      <dgm:t>
        <a:bodyPr/>
        <a:lstStyle/>
        <a:p>
          <a:endParaRPr lang="ru-RU"/>
        </a:p>
      </dgm:t>
    </dgm:pt>
    <dgm:pt modelId="{F80B014A-991F-4C5E-A6C5-47ABFF371D51}" type="sibTrans" cxnId="{C642691E-4B22-42F3-815E-963136AA1149}">
      <dgm:prSet/>
      <dgm:spPr/>
      <dgm:t>
        <a:bodyPr/>
        <a:lstStyle/>
        <a:p>
          <a:endParaRPr lang="ru-RU"/>
        </a:p>
      </dgm:t>
    </dgm:pt>
    <dgm:pt modelId="{4B3A3929-960E-447E-ABB7-4BBECFE74C4C}">
      <dgm:prSet phldrT="[Текст]" custT="1"/>
      <dgm:spPr>
        <a:gradFill flip="none" rotWithShape="0">
          <a:gsLst>
            <a:gs pos="0">
              <a:srgbClr val="FFFF66">
                <a:tint val="66000"/>
                <a:satMod val="160000"/>
              </a:srgbClr>
            </a:gs>
            <a:gs pos="50000">
              <a:srgbClr val="FFFF66">
                <a:tint val="44500"/>
                <a:satMod val="160000"/>
              </a:srgbClr>
            </a:gs>
            <a:gs pos="100000">
              <a:srgbClr val="FFFF66">
                <a:tint val="23500"/>
                <a:satMod val="160000"/>
              </a:srgbClr>
            </a:gs>
          </a:gsLst>
          <a:lin ang="0" scaled="1"/>
          <a:tileRect/>
        </a:gradFill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Comic Sans MS" pitchFamily="66" charset="0"/>
            </a:rPr>
            <a:t>Совершенствование способов взаимодействия с окружающим миром.</a:t>
          </a:r>
          <a:endParaRPr lang="ru-RU" sz="1600" b="1" dirty="0">
            <a:solidFill>
              <a:schemeClr val="tx1"/>
            </a:solidFill>
            <a:latin typeface="Comic Sans MS" pitchFamily="66" charset="0"/>
          </a:endParaRPr>
        </a:p>
      </dgm:t>
    </dgm:pt>
    <dgm:pt modelId="{F28F8D0B-046B-4D8C-A1C0-ABF6E42ADB89}" type="parTrans" cxnId="{6C9305D4-994C-44C0-831B-1AE4F41440B4}">
      <dgm:prSet/>
      <dgm:spPr/>
      <dgm:t>
        <a:bodyPr/>
        <a:lstStyle/>
        <a:p>
          <a:endParaRPr lang="ru-RU"/>
        </a:p>
      </dgm:t>
    </dgm:pt>
    <dgm:pt modelId="{ABFAD809-CAC4-4391-B3A2-1FF5606B0169}" type="sibTrans" cxnId="{6C9305D4-994C-44C0-831B-1AE4F41440B4}">
      <dgm:prSet/>
      <dgm:spPr/>
      <dgm:t>
        <a:bodyPr/>
        <a:lstStyle/>
        <a:p>
          <a:endParaRPr lang="ru-RU"/>
        </a:p>
      </dgm:t>
    </dgm:pt>
    <dgm:pt modelId="{1DA88F62-F052-441C-8C65-D623EFFAC574}" type="pres">
      <dgm:prSet presAssocID="{ED368245-D7C1-4991-B08D-77BFF3FCF64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8AAB05-1F3E-4A6D-9FE6-B141ACE5849E}" type="pres">
      <dgm:prSet presAssocID="{66EF4A00-07C2-43BC-B838-1BF069B9FA5D}" presName="centerShape" presStyleLbl="node0" presStyleIdx="0" presStyleCnt="1"/>
      <dgm:spPr/>
      <dgm:t>
        <a:bodyPr/>
        <a:lstStyle/>
        <a:p>
          <a:endParaRPr lang="ru-RU"/>
        </a:p>
      </dgm:t>
    </dgm:pt>
    <dgm:pt modelId="{67111CAC-97AA-4E72-99B4-DC88CBEC8C01}" type="pres">
      <dgm:prSet presAssocID="{F207A3A4-E0DD-4F72-9413-FE901A92107B}" presName="parTrans" presStyleLbl="sibTrans2D1" presStyleIdx="0" presStyleCnt="4"/>
      <dgm:spPr/>
      <dgm:t>
        <a:bodyPr/>
        <a:lstStyle/>
        <a:p>
          <a:endParaRPr lang="ru-RU"/>
        </a:p>
      </dgm:t>
    </dgm:pt>
    <dgm:pt modelId="{3F68D9FA-CEEA-4D23-83F1-DC7F88EDE0D1}" type="pres">
      <dgm:prSet presAssocID="{F207A3A4-E0DD-4F72-9413-FE901A92107B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D05E33D0-DD6C-46E1-8A30-007FE00E0055}" type="pres">
      <dgm:prSet presAssocID="{9E919923-CC44-46A2-A679-51FF654624FC}" presName="node" presStyleLbl="node1" presStyleIdx="0" presStyleCnt="4" custScaleX="205766" custScaleY="96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302E7F-109D-4650-8773-25D8D22DAFF8}" type="pres">
      <dgm:prSet presAssocID="{BB4231ED-687C-45D6-B0A5-D9EF5B394B36}" presName="parTrans" presStyleLbl="sibTrans2D1" presStyleIdx="1" presStyleCnt="4"/>
      <dgm:spPr/>
      <dgm:t>
        <a:bodyPr/>
        <a:lstStyle/>
        <a:p>
          <a:endParaRPr lang="ru-RU"/>
        </a:p>
      </dgm:t>
    </dgm:pt>
    <dgm:pt modelId="{5B422A64-015A-4FF1-B90F-C4CA64B0FB3F}" type="pres">
      <dgm:prSet presAssocID="{BB4231ED-687C-45D6-B0A5-D9EF5B394B36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C58883F4-ABAA-49D6-941A-3C0A13CE884C}" type="pres">
      <dgm:prSet presAssocID="{B7AA1B8E-B7C3-4157-920C-A9032B491648}" presName="node" presStyleLbl="node1" presStyleIdx="1" presStyleCnt="4" custScaleX="140279" custScaleY="94468" custRadScaleRad="131819" custRadScaleInc="-33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ABF6C6-34F2-45A3-8481-480845C89936}" type="pres">
      <dgm:prSet presAssocID="{E73B9EE4-8AB7-4AD9-A26C-7DC88739937A}" presName="parTrans" presStyleLbl="sibTrans2D1" presStyleIdx="2" presStyleCnt="4"/>
      <dgm:spPr/>
      <dgm:t>
        <a:bodyPr/>
        <a:lstStyle/>
        <a:p>
          <a:endParaRPr lang="ru-RU"/>
        </a:p>
      </dgm:t>
    </dgm:pt>
    <dgm:pt modelId="{7677B6BD-E95B-467E-92F4-236F3C6CD17B}" type="pres">
      <dgm:prSet presAssocID="{E73B9EE4-8AB7-4AD9-A26C-7DC88739937A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F1CB934B-0291-4933-892B-327450BB53FE}" type="pres">
      <dgm:prSet presAssocID="{5DCF4400-B152-447C-BBF8-A30FC67884A9}" presName="node" presStyleLbl="node1" presStyleIdx="2" presStyleCnt="4" custScaleX="229880" custScaleY="924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ADAF87-1BB5-4AA6-8F5E-B91B9D52D35F}" type="pres">
      <dgm:prSet presAssocID="{F28F8D0B-046B-4D8C-A1C0-ABF6E42ADB89}" presName="parTrans" presStyleLbl="sibTrans2D1" presStyleIdx="3" presStyleCnt="4"/>
      <dgm:spPr/>
      <dgm:t>
        <a:bodyPr/>
        <a:lstStyle/>
        <a:p>
          <a:endParaRPr lang="ru-RU"/>
        </a:p>
      </dgm:t>
    </dgm:pt>
    <dgm:pt modelId="{5FB21BD4-72A1-43D0-B84F-BA164B6EC8BC}" type="pres">
      <dgm:prSet presAssocID="{F28F8D0B-046B-4D8C-A1C0-ABF6E42ADB89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3194BA78-9C04-4F65-89A7-97114B50CDD9}" type="pres">
      <dgm:prSet presAssocID="{4B3A3929-960E-447E-ABB7-4BBECFE74C4C}" presName="node" presStyleLbl="node1" presStyleIdx="3" presStyleCnt="4" custScaleX="205766" custScaleY="104072" custRadScaleRad="135056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9305D4-994C-44C0-831B-1AE4F41440B4}" srcId="{66EF4A00-07C2-43BC-B838-1BF069B9FA5D}" destId="{4B3A3929-960E-447E-ABB7-4BBECFE74C4C}" srcOrd="3" destOrd="0" parTransId="{F28F8D0B-046B-4D8C-A1C0-ABF6E42ADB89}" sibTransId="{ABFAD809-CAC4-4391-B3A2-1FF5606B0169}"/>
    <dgm:cxn modelId="{63728C5E-876B-4D09-862F-C70B4291ABD0}" type="presOf" srcId="{E73B9EE4-8AB7-4AD9-A26C-7DC88739937A}" destId="{8DABF6C6-34F2-45A3-8481-480845C89936}" srcOrd="0" destOrd="0" presId="urn:microsoft.com/office/officeart/2005/8/layout/radial5"/>
    <dgm:cxn modelId="{602384A9-248C-468B-93E0-686B7F77E71A}" type="presOf" srcId="{66EF4A00-07C2-43BC-B838-1BF069B9FA5D}" destId="{7B8AAB05-1F3E-4A6D-9FE6-B141ACE5849E}" srcOrd="0" destOrd="0" presId="urn:microsoft.com/office/officeart/2005/8/layout/radial5"/>
    <dgm:cxn modelId="{111380A3-8D5B-4EA3-835B-03F914653F9F}" type="presOf" srcId="{5DCF4400-B152-447C-BBF8-A30FC67884A9}" destId="{F1CB934B-0291-4933-892B-327450BB53FE}" srcOrd="0" destOrd="0" presId="urn:microsoft.com/office/officeart/2005/8/layout/radial5"/>
    <dgm:cxn modelId="{9A07D1F8-3792-477A-8859-9D64AAD2849B}" type="presOf" srcId="{F207A3A4-E0DD-4F72-9413-FE901A92107B}" destId="{3F68D9FA-CEEA-4D23-83F1-DC7F88EDE0D1}" srcOrd="1" destOrd="0" presId="urn:microsoft.com/office/officeart/2005/8/layout/radial5"/>
    <dgm:cxn modelId="{0838DBD0-AC05-4439-97CA-C23C9D932D1D}" type="presOf" srcId="{F207A3A4-E0DD-4F72-9413-FE901A92107B}" destId="{67111CAC-97AA-4E72-99B4-DC88CBEC8C01}" srcOrd="0" destOrd="0" presId="urn:microsoft.com/office/officeart/2005/8/layout/radial5"/>
    <dgm:cxn modelId="{9F90658A-A637-4CF7-951E-EF6D9419F023}" type="presOf" srcId="{BB4231ED-687C-45D6-B0A5-D9EF5B394B36}" destId="{5B422A64-015A-4FF1-B90F-C4CA64B0FB3F}" srcOrd="1" destOrd="0" presId="urn:microsoft.com/office/officeart/2005/8/layout/radial5"/>
    <dgm:cxn modelId="{85AF50F7-C2F3-4BC6-B657-D4CA36807941}" type="presOf" srcId="{ED368245-D7C1-4991-B08D-77BFF3FCF642}" destId="{1DA88F62-F052-441C-8C65-D623EFFAC574}" srcOrd="0" destOrd="0" presId="urn:microsoft.com/office/officeart/2005/8/layout/radial5"/>
    <dgm:cxn modelId="{DCA6296A-FAAB-48B8-9681-B2C5C0030433}" srcId="{66EF4A00-07C2-43BC-B838-1BF069B9FA5D}" destId="{9E919923-CC44-46A2-A679-51FF654624FC}" srcOrd="0" destOrd="0" parTransId="{F207A3A4-E0DD-4F72-9413-FE901A92107B}" sibTransId="{004A5618-ED47-4A6C-BB4A-99D4210504B0}"/>
    <dgm:cxn modelId="{FF6D7259-2128-4213-A4F6-52145B43FE15}" type="presOf" srcId="{9E919923-CC44-46A2-A679-51FF654624FC}" destId="{D05E33D0-DD6C-46E1-8A30-007FE00E0055}" srcOrd="0" destOrd="0" presId="urn:microsoft.com/office/officeart/2005/8/layout/radial5"/>
    <dgm:cxn modelId="{C642691E-4B22-42F3-815E-963136AA1149}" srcId="{66EF4A00-07C2-43BC-B838-1BF069B9FA5D}" destId="{5DCF4400-B152-447C-BBF8-A30FC67884A9}" srcOrd="2" destOrd="0" parTransId="{E73B9EE4-8AB7-4AD9-A26C-7DC88739937A}" sibTransId="{F80B014A-991F-4C5E-A6C5-47ABFF371D51}"/>
    <dgm:cxn modelId="{413103A3-7BB6-41C4-9313-0C080DF19DF8}" type="presOf" srcId="{E73B9EE4-8AB7-4AD9-A26C-7DC88739937A}" destId="{7677B6BD-E95B-467E-92F4-236F3C6CD17B}" srcOrd="1" destOrd="0" presId="urn:microsoft.com/office/officeart/2005/8/layout/radial5"/>
    <dgm:cxn modelId="{86CC2A3E-4EB0-4F23-824E-0A7E446A043F}" type="presOf" srcId="{B7AA1B8E-B7C3-4157-920C-A9032B491648}" destId="{C58883F4-ABAA-49D6-941A-3C0A13CE884C}" srcOrd="0" destOrd="0" presId="urn:microsoft.com/office/officeart/2005/8/layout/radial5"/>
    <dgm:cxn modelId="{017EB19B-10E9-41A1-BE6C-630D350DBBBB}" srcId="{ED368245-D7C1-4991-B08D-77BFF3FCF642}" destId="{66EF4A00-07C2-43BC-B838-1BF069B9FA5D}" srcOrd="0" destOrd="0" parTransId="{7DEF84ED-1C9F-4EC6-A1D3-F09F532CB3AE}" sibTransId="{C9A4D692-824B-49A8-88CC-648C423CC312}"/>
    <dgm:cxn modelId="{E6AC5F35-3362-423F-A241-A9917E1752E5}" type="presOf" srcId="{BB4231ED-687C-45D6-B0A5-D9EF5B394B36}" destId="{54302E7F-109D-4650-8773-25D8D22DAFF8}" srcOrd="0" destOrd="0" presId="urn:microsoft.com/office/officeart/2005/8/layout/radial5"/>
    <dgm:cxn modelId="{2BAD59E0-0B94-4249-A2AD-5EC1325BCD03}" type="presOf" srcId="{F28F8D0B-046B-4D8C-A1C0-ABF6E42ADB89}" destId="{5FB21BD4-72A1-43D0-B84F-BA164B6EC8BC}" srcOrd="1" destOrd="0" presId="urn:microsoft.com/office/officeart/2005/8/layout/radial5"/>
    <dgm:cxn modelId="{1ED3E75B-C7C3-4DE2-B415-E50063AF6D22}" type="presOf" srcId="{4B3A3929-960E-447E-ABB7-4BBECFE74C4C}" destId="{3194BA78-9C04-4F65-89A7-97114B50CDD9}" srcOrd="0" destOrd="0" presId="urn:microsoft.com/office/officeart/2005/8/layout/radial5"/>
    <dgm:cxn modelId="{CD51DAFD-D0DC-4C61-99EF-5D598CFE5B70}" srcId="{66EF4A00-07C2-43BC-B838-1BF069B9FA5D}" destId="{B7AA1B8E-B7C3-4157-920C-A9032B491648}" srcOrd="1" destOrd="0" parTransId="{BB4231ED-687C-45D6-B0A5-D9EF5B394B36}" sibTransId="{F2B768A3-9701-4EC3-820A-D6906D14E2C1}"/>
    <dgm:cxn modelId="{061F1B12-5BC6-4498-9419-19354673CBD5}" type="presOf" srcId="{F28F8D0B-046B-4D8C-A1C0-ABF6E42ADB89}" destId="{4BADAF87-1BB5-4AA6-8F5E-B91B9D52D35F}" srcOrd="0" destOrd="0" presId="urn:microsoft.com/office/officeart/2005/8/layout/radial5"/>
    <dgm:cxn modelId="{00D94ED5-8687-4352-B6EC-D1C47F7FF5D1}" type="presParOf" srcId="{1DA88F62-F052-441C-8C65-D623EFFAC574}" destId="{7B8AAB05-1F3E-4A6D-9FE6-B141ACE5849E}" srcOrd="0" destOrd="0" presId="urn:microsoft.com/office/officeart/2005/8/layout/radial5"/>
    <dgm:cxn modelId="{22A53B32-1D09-4696-8691-24F168800311}" type="presParOf" srcId="{1DA88F62-F052-441C-8C65-D623EFFAC574}" destId="{67111CAC-97AA-4E72-99B4-DC88CBEC8C01}" srcOrd="1" destOrd="0" presId="urn:microsoft.com/office/officeart/2005/8/layout/radial5"/>
    <dgm:cxn modelId="{A2AB1212-23C3-4398-B6C7-D752FDCA12CF}" type="presParOf" srcId="{67111CAC-97AA-4E72-99B4-DC88CBEC8C01}" destId="{3F68D9FA-CEEA-4D23-83F1-DC7F88EDE0D1}" srcOrd="0" destOrd="0" presId="urn:microsoft.com/office/officeart/2005/8/layout/radial5"/>
    <dgm:cxn modelId="{6E8404ED-2C2E-499E-920A-7969F31E0ADD}" type="presParOf" srcId="{1DA88F62-F052-441C-8C65-D623EFFAC574}" destId="{D05E33D0-DD6C-46E1-8A30-007FE00E0055}" srcOrd="2" destOrd="0" presId="urn:microsoft.com/office/officeart/2005/8/layout/radial5"/>
    <dgm:cxn modelId="{57694A8A-C6EC-495E-9058-42DDB3A641A2}" type="presParOf" srcId="{1DA88F62-F052-441C-8C65-D623EFFAC574}" destId="{54302E7F-109D-4650-8773-25D8D22DAFF8}" srcOrd="3" destOrd="0" presId="urn:microsoft.com/office/officeart/2005/8/layout/radial5"/>
    <dgm:cxn modelId="{BF105425-5638-4716-A104-2D7AAB32A40E}" type="presParOf" srcId="{54302E7F-109D-4650-8773-25D8D22DAFF8}" destId="{5B422A64-015A-4FF1-B90F-C4CA64B0FB3F}" srcOrd="0" destOrd="0" presId="urn:microsoft.com/office/officeart/2005/8/layout/radial5"/>
    <dgm:cxn modelId="{575B38B0-31FC-4690-AC3D-6E6872CD9DF7}" type="presParOf" srcId="{1DA88F62-F052-441C-8C65-D623EFFAC574}" destId="{C58883F4-ABAA-49D6-941A-3C0A13CE884C}" srcOrd="4" destOrd="0" presId="urn:microsoft.com/office/officeart/2005/8/layout/radial5"/>
    <dgm:cxn modelId="{FAB5DA6B-1992-41EB-AD9E-1D3E283AE755}" type="presParOf" srcId="{1DA88F62-F052-441C-8C65-D623EFFAC574}" destId="{8DABF6C6-34F2-45A3-8481-480845C89936}" srcOrd="5" destOrd="0" presId="urn:microsoft.com/office/officeart/2005/8/layout/radial5"/>
    <dgm:cxn modelId="{42EA5AE5-C3D0-4F59-A84F-6AD444E43E03}" type="presParOf" srcId="{8DABF6C6-34F2-45A3-8481-480845C89936}" destId="{7677B6BD-E95B-467E-92F4-236F3C6CD17B}" srcOrd="0" destOrd="0" presId="urn:microsoft.com/office/officeart/2005/8/layout/radial5"/>
    <dgm:cxn modelId="{E2A1EE7E-189F-4FC0-BD3E-601BB9185D2C}" type="presParOf" srcId="{1DA88F62-F052-441C-8C65-D623EFFAC574}" destId="{F1CB934B-0291-4933-892B-327450BB53FE}" srcOrd="6" destOrd="0" presId="urn:microsoft.com/office/officeart/2005/8/layout/radial5"/>
    <dgm:cxn modelId="{5FA2786F-56D6-44C6-866E-5D0524B3C227}" type="presParOf" srcId="{1DA88F62-F052-441C-8C65-D623EFFAC574}" destId="{4BADAF87-1BB5-4AA6-8F5E-B91B9D52D35F}" srcOrd="7" destOrd="0" presId="urn:microsoft.com/office/officeart/2005/8/layout/radial5"/>
    <dgm:cxn modelId="{090C3D46-693B-4E7E-84CB-CC3128EBF80D}" type="presParOf" srcId="{4BADAF87-1BB5-4AA6-8F5E-B91B9D52D35F}" destId="{5FB21BD4-72A1-43D0-B84F-BA164B6EC8BC}" srcOrd="0" destOrd="0" presId="urn:microsoft.com/office/officeart/2005/8/layout/radial5"/>
    <dgm:cxn modelId="{8D20B5DF-3850-4B48-A57A-49C4C22B73D7}" type="presParOf" srcId="{1DA88F62-F052-441C-8C65-D623EFFAC574}" destId="{3194BA78-9C04-4F65-89A7-97114B50CDD9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F9E942-FBA9-49F7-95AC-86B27EF04E9E}" type="doc">
      <dgm:prSet loTypeId="urn:microsoft.com/office/officeart/2005/8/layout/radial5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CBA42AD-41BE-442A-9661-86E81BB401EE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Comic Sans MS" pitchFamily="66" charset="0"/>
            </a:rPr>
            <a:t>Создание психологического пространства для повышения у детей коммуникативных навыков и приобретение нового опыта социального взаимодействия и сотрудничества средствами арт-педагогики.</a:t>
          </a:r>
          <a:endParaRPr lang="ru-RU" dirty="0">
            <a:solidFill>
              <a:schemeClr val="tx1"/>
            </a:solidFill>
            <a:latin typeface="Comic Sans MS" pitchFamily="66" charset="0"/>
          </a:endParaRPr>
        </a:p>
      </dgm:t>
    </dgm:pt>
    <dgm:pt modelId="{BC3027ED-0C5F-40B6-8B09-4DACAF071063}" type="parTrans" cxnId="{AFC62FC1-1E81-47E2-8100-25A5437C4C5E}">
      <dgm:prSet/>
      <dgm:spPr/>
      <dgm:t>
        <a:bodyPr/>
        <a:lstStyle/>
        <a:p>
          <a:endParaRPr lang="ru-RU"/>
        </a:p>
      </dgm:t>
    </dgm:pt>
    <dgm:pt modelId="{5E7C9A67-5537-4DB6-88EF-8168BDE336E8}" type="sibTrans" cxnId="{AFC62FC1-1E81-47E2-8100-25A5437C4C5E}">
      <dgm:prSet/>
      <dgm:spPr/>
      <dgm:t>
        <a:bodyPr/>
        <a:lstStyle/>
        <a:p>
          <a:endParaRPr lang="ru-RU"/>
        </a:p>
      </dgm:t>
    </dgm:pt>
    <dgm:pt modelId="{DBBC39FF-C8E9-490C-928D-C9EC56136A18}" type="pres">
      <dgm:prSet presAssocID="{70F9E942-FBA9-49F7-95AC-86B27EF04E9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235650-2349-4D9D-825F-C1254F8DD2D5}" type="pres">
      <dgm:prSet presAssocID="{ECBA42AD-41BE-442A-9661-86E81BB401EE}" presName="centerShape" presStyleLbl="node0" presStyleIdx="0" presStyleCnt="1" custScaleX="153523" custScaleY="117868"/>
      <dgm:spPr>
        <a:prstGeom prst="cloud">
          <a:avLst/>
        </a:prstGeom>
      </dgm:spPr>
      <dgm:t>
        <a:bodyPr/>
        <a:lstStyle/>
        <a:p>
          <a:endParaRPr lang="ru-RU"/>
        </a:p>
      </dgm:t>
    </dgm:pt>
  </dgm:ptLst>
  <dgm:cxnLst>
    <dgm:cxn modelId="{AFC62FC1-1E81-47E2-8100-25A5437C4C5E}" srcId="{70F9E942-FBA9-49F7-95AC-86B27EF04E9E}" destId="{ECBA42AD-41BE-442A-9661-86E81BB401EE}" srcOrd="0" destOrd="0" parTransId="{BC3027ED-0C5F-40B6-8B09-4DACAF071063}" sibTransId="{5E7C9A67-5537-4DB6-88EF-8168BDE336E8}"/>
    <dgm:cxn modelId="{A3D8B64E-5516-4F53-B4A8-8D5C485B231B}" type="presOf" srcId="{ECBA42AD-41BE-442A-9661-86E81BB401EE}" destId="{A4235650-2349-4D9D-825F-C1254F8DD2D5}" srcOrd="0" destOrd="0" presId="urn:microsoft.com/office/officeart/2005/8/layout/radial5"/>
    <dgm:cxn modelId="{968FD319-86DA-4AE7-9EAF-D414E3A6408E}" type="presOf" srcId="{70F9E942-FBA9-49F7-95AC-86B27EF04E9E}" destId="{DBBC39FF-C8E9-490C-928D-C9EC56136A18}" srcOrd="0" destOrd="0" presId="urn:microsoft.com/office/officeart/2005/8/layout/radial5"/>
    <dgm:cxn modelId="{8804618E-1AD0-435D-85B0-45D197D0A76B}" type="presParOf" srcId="{DBBC39FF-C8E9-490C-928D-C9EC56136A18}" destId="{A4235650-2349-4D9D-825F-C1254F8DD2D5}" srcOrd="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A20818-532F-4FC4-A108-D936A050E669}" type="doc">
      <dgm:prSet loTypeId="urn:microsoft.com/office/officeart/2005/8/layout/radial5" loCatId="cycle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8797499C-857C-42F3-9D7D-446D40418A88}">
      <dgm:prSet phldrT="[Текст]"/>
      <dgm:spPr>
        <a:solidFill>
          <a:schemeClr val="accent2">
            <a:lumMod val="60000"/>
            <a:lumOff val="40000"/>
          </a:schemeClr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/>
            <a:t>Задачи</a:t>
          </a:r>
          <a:endParaRPr lang="ru-RU" dirty="0"/>
        </a:p>
      </dgm:t>
    </dgm:pt>
    <dgm:pt modelId="{F665E368-FEB9-4DE9-BA5B-2B3035B2E288}" type="parTrans" cxnId="{893F1307-455D-413E-B668-56CF3E6FCA5B}">
      <dgm:prSet/>
      <dgm:spPr/>
      <dgm:t>
        <a:bodyPr/>
        <a:lstStyle/>
        <a:p>
          <a:endParaRPr lang="ru-RU"/>
        </a:p>
      </dgm:t>
    </dgm:pt>
    <dgm:pt modelId="{BC2A5C56-1251-4A13-9864-192F6D914609}" type="sibTrans" cxnId="{893F1307-455D-413E-B668-56CF3E6FCA5B}">
      <dgm:prSet/>
      <dgm:spPr/>
      <dgm:t>
        <a:bodyPr/>
        <a:lstStyle/>
        <a:p>
          <a:endParaRPr lang="ru-RU"/>
        </a:p>
      </dgm:t>
    </dgm:pt>
    <dgm:pt modelId="{2FA35811-A609-4C89-974D-0C6531FB435D}">
      <dgm:prSet phldrT="[Текст]" custT="1"/>
      <dgm:spPr>
        <a:solidFill>
          <a:schemeClr val="accent2">
            <a:lumMod val="20000"/>
            <a:lumOff val="80000"/>
          </a:schemeClr>
        </a:solidFill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b="1" dirty="0" smtClean="0">
              <a:latin typeface="Comic Sans MS" pitchFamily="66" charset="0"/>
            </a:rPr>
            <a:t>Способствовать развитию внимания, памяти, мышления, воображения, речи </a:t>
          </a:r>
          <a:endParaRPr lang="ru-RU" sz="1600" b="1" dirty="0">
            <a:latin typeface="Comic Sans MS" pitchFamily="66" charset="0"/>
          </a:endParaRPr>
        </a:p>
      </dgm:t>
    </dgm:pt>
    <dgm:pt modelId="{623B2503-F001-4541-B520-E9A3A83F578F}" type="parTrans" cxnId="{F7097E2B-A827-43EA-915D-4F8B05B064AB}">
      <dgm:prSet/>
      <dgm:spPr/>
      <dgm:t>
        <a:bodyPr/>
        <a:lstStyle/>
        <a:p>
          <a:endParaRPr lang="ru-RU"/>
        </a:p>
      </dgm:t>
    </dgm:pt>
    <dgm:pt modelId="{F89CE2FE-8A0A-4FFB-9597-CEA93345A81F}" type="sibTrans" cxnId="{F7097E2B-A827-43EA-915D-4F8B05B064AB}">
      <dgm:prSet/>
      <dgm:spPr/>
      <dgm:t>
        <a:bodyPr/>
        <a:lstStyle/>
        <a:p>
          <a:endParaRPr lang="ru-RU"/>
        </a:p>
      </dgm:t>
    </dgm:pt>
    <dgm:pt modelId="{48B78866-A443-42B2-8E6E-71E2AA5D364F}">
      <dgm:prSet phldrT="[Текст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b="1" dirty="0" smtClean="0">
              <a:latin typeface="Comic Sans MS" pitchFamily="66" charset="0"/>
            </a:rPr>
            <a:t>Способствовать развитию межличностного общения</a:t>
          </a:r>
          <a:endParaRPr lang="ru-RU" sz="1600" b="1" dirty="0">
            <a:latin typeface="Comic Sans MS" pitchFamily="66" charset="0"/>
          </a:endParaRPr>
        </a:p>
      </dgm:t>
    </dgm:pt>
    <dgm:pt modelId="{ABD8864F-24EF-46E7-9737-E1CBD41B2A0D}" type="parTrans" cxnId="{65B4D502-D659-4F3C-8C51-192164590CE2}">
      <dgm:prSet/>
      <dgm:spPr/>
      <dgm:t>
        <a:bodyPr/>
        <a:lstStyle/>
        <a:p>
          <a:endParaRPr lang="ru-RU"/>
        </a:p>
      </dgm:t>
    </dgm:pt>
    <dgm:pt modelId="{D9F18B76-D2D6-4A00-9F51-78B172CA7E83}" type="sibTrans" cxnId="{65B4D502-D659-4F3C-8C51-192164590CE2}">
      <dgm:prSet/>
      <dgm:spPr/>
      <dgm:t>
        <a:bodyPr/>
        <a:lstStyle/>
        <a:p>
          <a:endParaRPr lang="ru-RU"/>
        </a:p>
      </dgm:t>
    </dgm:pt>
    <dgm:pt modelId="{A85C6BCC-5B0A-47E8-9469-2B9E08218917}">
      <dgm:prSet phldrT="[Текст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b="1" dirty="0" smtClean="0">
              <a:latin typeface="Comic Sans MS" pitchFamily="66" charset="0"/>
            </a:rPr>
            <a:t>Развитие эмоциональной сферы детей</a:t>
          </a:r>
          <a:endParaRPr lang="ru-RU" sz="1600" b="1" dirty="0">
            <a:latin typeface="Comic Sans MS" pitchFamily="66" charset="0"/>
          </a:endParaRPr>
        </a:p>
      </dgm:t>
    </dgm:pt>
    <dgm:pt modelId="{DE5A0892-1D4D-4F93-9AAA-3066D11D74E1}" type="parTrans" cxnId="{C22B86C8-32EE-42EB-A669-A27E5F1B6AB2}">
      <dgm:prSet/>
      <dgm:spPr/>
      <dgm:t>
        <a:bodyPr/>
        <a:lstStyle/>
        <a:p>
          <a:endParaRPr lang="ru-RU"/>
        </a:p>
      </dgm:t>
    </dgm:pt>
    <dgm:pt modelId="{7ECE9A57-0F16-41B7-8945-D5FCB29166C3}" type="sibTrans" cxnId="{C22B86C8-32EE-42EB-A669-A27E5F1B6AB2}">
      <dgm:prSet/>
      <dgm:spPr/>
      <dgm:t>
        <a:bodyPr/>
        <a:lstStyle/>
        <a:p>
          <a:endParaRPr lang="ru-RU"/>
        </a:p>
      </dgm:t>
    </dgm:pt>
    <dgm:pt modelId="{34600F97-B721-41FF-A527-747D0159A2DA}">
      <dgm:prSet phldrT="[Текст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b="1" dirty="0" smtClean="0">
              <a:latin typeface="Comic Sans MS" pitchFamily="66" charset="0"/>
            </a:rPr>
            <a:t>Создание ситуации успеха</a:t>
          </a:r>
          <a:endParaRPr lang="ru-RU" sz="1600" b="1" dirty="0">
            <a:latin typeface="Comic Sans MS" pitchFamily="66" charset="0"/>
          </a:endParaRPr>
        </a:p>
      </dgm:t>
    </dgm:pt>
    <dgm:pt modelId="{F6DFE231-E5F4-4FA7-B41F-76090AA070CA}" type="parTrans" cxnId="{BF929F5B-8BB6-4414-BB98-FC4BB526B265}">
      <dgm:prSet/>
      <dgm:spPr/>
      <dgm:t>
        <a:bodyPr/>
        <a:lstStyle/>
        <a:p>
          <a:endParaRPr lang="ru-RU"/>
        </a:p>
      </dgm:t>
    </dgm:pt>
    <dgm:pt modelId="{ADDA4235-1E2C-498A-93F7-52B007E0D53E}" type="sibTrans" cxnId="{BF929F5B-8BB6-4414-BB98-FC4BB526B265}">
      <dgm:prSet/>
      <dgm:spPr/>
      <dgm:t>
        <a:bodyPr/>
        <a:lstStyle/>
        <a:p>
          <a:endParaRPr lang="ru-RU"/>
        </a:p>
      </dgm:t>
    </dgm:pt>
    <dgm:pt modelId="{4401469E-119B-4D78-AE3F-98E09ECEF984}">
      <dgm:prSet phldrT="[Текст]" custT="1"/>
      <dgm:spPr>
        <a:effectLst>
          <a:glow rad="228600">
            <a:schemeClr val="accent4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sz="1600" b="1" dirty="0" smtClean="0">
              <a:latin typeface="Comic Sans MS" pitchFamily="66" charset="0"/>
            </a:rPr>
            <a:t>Развитие эстетического восприятия художественных образов</a:t>
          </a:r>
          <a:endParaRPr lang="ru-RU" sz="1600" b="1" dirty="0">
            <a:latin typeface="Comic Sans MS" pitchFamily="66" charset="0"/>
          </a:endParaRPr>
        </a:p>
      </dgm:t>
    </dgm:pt>
    <dgm:pt modelId="{0B417030-A7AE-4853-A1CD-C6C17B66F8D6}" type="parTrans" cxnId="{83F7D2AF-D724-479A-8C42-367F20CDF45C}">
      <dgm:prSet/>
      <dgm:spPr/>
      <dgm:t>
        <a:bodyPr/>
        <a:lstStyle/>
        <a:p>
          <a:endParaRPr lang="ru-RU"/>
        </a:p>
      </dgm:t>
    </dgm:pt>
    <dgm:pt modelId="{CA4F7673-DA0A-4A4A-8AC6-57FB37753318}" type="sibTrans" cxnId="{83F7D2AF-D724-479A-8C42-367F20CDF45C}">
      <dgm:prSet/>
      <dgm:spPr/>
      <dgm:t>
        <a:bodyPr/>
        <a:lstStyle/>
        <a:p>
          <a:endParaRPr lang="ru-RU"/>
        </a:p>
      </dgm:t>
    </dgm:pt>
    <dgm:pt modelId="{A553722C-E46D-48F5-AE8B-D23ECE14D0D6}" type="pres">
      <dgm:prSet presAssocID="{05A20818-532F-4FC4-A108-D936A050E66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8CC6CA-2A6B-4D0A-9288-3AD350663554}" type="pres">
      <dgm:prSet presAssocID="{8797499C-857C-42F3-9D7D-446D40418A88}" presName="centerShape" presStyleLbl="node0" presStyleIdx="0" presStyleCnt="1"/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1552B9AD-934C-4FCA-BEDD-59172F45C5EB}" type="pres">
      <dgm:prSet presAssocID="{623B2503-F001-4541-B520-E9A3A83F578F}" presName="parTrans" presStyleLbl="sibTrans2D1" presStyleIdx="0" presStyleCnt="5"/>
      <dgm:spPr/>
      <dgm:t>
        <a:bodyPr/>
        <a:lstStyle/>
        <a:p>
          <a:endParaRPr lang="ru-RU"/>
        </a:p>
      </dgm:t>
    </dgm:pt>
    <dgm:pt modelId="{6CEE5F6C-0D0C-4408-AD37-96A5E1974634}" type="pres">
      <dgm:prSet presAssocID="{623B2503-F001-4541-B520-E9A3A83F578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1E26391F-589E-4035-B761-813AB22CAED2}" type="pres">
      <dgm:prSet presAssocID="{2FA35811-A609-4C89-974D-0C6531FB435D}" presName="node" presStyleLbl="node1" presStyleIdx="0" presStyleCnt="5" custScaleX="147425" custScaleY="100354" custRadScaleRad="100008" custRadScaleInc="17175">
        <dgm:presLayoutVars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5D6156F3-9C8E-4305-89E8-F0F03B560222}" type="pres">
      <dgm:prSet presAssocID="{ABD8864F-24EF-46E7-9737-E1CBD41B2A0D}" presName="parTrans" presStyleLbl="sibTrans2D1" presStyleIdx="1" presStyleCnt="5"/>
      <dgm:spPr/>
      <dgm:t>
        <a:bodyPr/>
        <a:lstStyle/>
        <a:p>
          <a:endParaRPr lang="ru-RU"/>
        </a:p>
      </dgm:t>
    </dgm:pt>
    <dgm:pt modelId="{BF39D139-CBDA-4337-BEE8-2C2008F51C4F}" type="pres">
      <dgm:prSet presAssocID="{ABD8864F-24EF-46E7-9737-E1CBD41B2A0D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08BA2242-1708-4677-AED4-1C07349C1518}" type="pres">
      <dgm:prSet presAssocID="{48B78866-A443-42B2-8E6E-71E2AA5D364F}" presName="node" presStyleLbl="node1" presStyleIdx="1" presStyleCnt="5" custScaleX="131745" custScaleY="84222" custRadScaleRad="109830" custRadScaleInc="4607">
        <dgm:presLayoutVars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5B74C46C-E110-485F-BC6B-E0A215089D35}" type="pres">
      <dgm:prSet presAssocID="{DE5A0892-1D4D-4F93-9AAA-3066D11D74E1}" presName="parTrans" presStyleLbl="sibTrans2D1" presStyleIdx="2" presStyleCnt="5"/>
      <dgm:spPr/>
      <dgm:t>
        <a:bodyPr/>
        <a:lstStyle/>
        <a:p>
          <a:endParaRPr lang="ru-RU"/>
        </a:p>
      </dgm:t>
    </dgm:pt>
    <dgm:pt modelId="{011AD36E-403E-4D40-99F8-839BCD207830}" type="pres">
      <dgm:prSet presAssocID="{DE5A0892-1D4D-4F93-9AAA-3066D11D74E1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0017D36E-89BC-427B-B642-8EAEE453FD80}" type="pres">
      <dgm:prSet presAssocID="{A85C6BCC-5B0A-47E8-9469-2B9E08218917}" presName="node" presStyleLbl="node1" presStyleIdx="2" presStyleCnt="5" custScaleX="146063" custScaleY="103566" custRadScaleRad="117936" custRadScaleInc="-28502">
        <dgm:presLayoutVars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969F5C84-ED03-4DC8-B206-DDD0449CC407}" type="pres">
      <dgm:prSet presAssocID="{F6DFE231-E5F4-4FA7-B41F-76090AA070CA}" presName="parTrans" presStyleLbl="sibTrans2D1" presStyleIdx="3" presStyleCnt="5"/>
      <dgm:spPr/>
      <dgm:t>
        <a:bodyPr/>
        <a:lstStyle/>
        <a:p>
          <a:endParaRPr lang="ru-RU"/>
        </a:p>
      </dgm:t>
    </dgm:pt>
    <dgm:pt modelId="{509D3B8D-2A7E-4520-8ECB-C2BC0D5C8483}" type="pres">
      <dgm:prSet presAssocID="{F6DFE231-E5F4-4FA7-B41F-76090AA070CA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04BD17F2-12A1-4E09-8EB6-D1845B84D8AE}" type="pres">
      <dgm:prSet presAssocID="{34600F97-B721-41FF-A527-747D0159A2DA}" presName="node" presStyleLbl="node1" presStyleIdx="3" presStyleCnt="5" custScaleX="137300" custScaleY="93571" custRadScaleRad="119968" custRadScaleInc="26738">
        <dgm:presLayoutVars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5D3523A7-B1A9-411C-BF65-8E5ABE79D4BA}" type="pres">
      <dgm:prSet presAssocID="{0B417030-A7AE-4853-A1CD-C6C17B66F8D6}" presName="parTrans" presStyleLbl="sibTrans2D1" presStyleIdx="4" presStyleCnt="5"/>
      <dgm:spPr/>
      <dgm:t>
        <a:bodyPr/>
        <a:lstStyle/>
        <a:p>
          <a:endParaRPr lang="ru-RU"/>
        </a:p>
      </dgm:t>
    </dgm:pt>
    <dgm:pt modelId="{C525F89E-86E3-4615-B3C6-1E9F5B386C52}" type="pres">
      <dgm:prSet presAssocID="{0B417030-A7AE-4853-A1CD-C6C17B66F8D6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21C5798D-1898-4CBB-8AAD-0AFA0AFBAE02}" type="pres">
      <dgm:prSet presAssocID="{4401469E-119B-4D78-AE3F-98E09ECEF984}" presName="node" presStyleLbl="node1" presStyleIdx="4" presStyleCnt="5" custScaleX="140968" custScaleY="101002" custRadScaleRad="112735" custRadScaleInc="-5808">
        <dgm:presLayoutVars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</dgm:ptLst>
  <dgm:cxnLst>
    <dgm:cxn modelId="{83F7D2AF-D724-479A-8C42-367F20CDF45C}" srcId="{8797499C-857C-42F3-9D7D-446D40418A88}" destId="{4401469E-119B-4D78-AE3F-98E09ECEF984}" srcOrd="4" destOrd="0" parTransId="{0B417030-A7AE-4853-A1CD-C6C17B66F8D6}" sibTransId="{CA4F7673-DA0A-4A4A-8AC6-57FB37753318}"/>
    <dgm:cxn modelId="{F7097E2B-A827-43EA-915D-4F8B05B064AB}" srcId="{8797499C-857C-42F3-9D7D-446D40418A88}" destId="{2FA35811-A609-4C89-974D-0C6531FB435D}" srcOrd="0" destOrd="0" parTransId="{623B2503-F001-4541-B520-E9A3A83F578F}" sibTransId="{F89CE2FE-8A0A-4FFB-9597-CEA93345A81F}"/>
    <dgm:cxn modelId="{C22B86C8-32EE-42EB-A669-A27E5F1B6AB2}" srcId="{8797499C-857C-42F3-9D7D-446D40418A88}" destId="{A85C6BCC-5B0A-47E8-9469-2B9E08218917}" srcOrd="2" destOrd="0" parTransId="{DE5A0892-1D4D-4F93-9AAA-3066D11D74E1}" sibTransId="{7ECE9A57-0F16-41B7-8945-D5FCB29166C3}"/>
    <dgm:cxn modelId="{9DE7931A-62C6-4121-907F-874F8F42B811}" type="presOf" srcId="{623B2503-F001-4541-B520-E9A3A83F578F}" destId="{6CEE5F6C-0D0C-4408-AD37-96A5E1974634}" srcOrd="1" destOrd="0" presId="urn:microsoft.com/office/officeart/2005/8/layout/radial5"/>
    <dgm:cxn modelId="{764EA996-FCF4-4E42-9484-F496863FBB61}" type="presOf" srcId="{4401469E-119B-4D78-AE3F-98E09ECEF984}" destId="{21C5798D-1898-4CBB-8AAD-0AFA0AFBAE02}" srcOrd="0" destOrd="0" presId="urn:microsoft.com/office/officeart/2005/8/layout/radial5"/>
    <dgm:cxn modelId="{6081DA7A-43D6-411E-A669-4719574C526E}" type="presOf" srcId="{48B78866-A443-42B2-8E6E-71E2AA5D364F}" destId="{08BA2242-1708-4677-AED4-1C07349C1518}" srcOrd="0" destOrd="0" presId="urn:microsoft.com/office/officeart/2005/8/layout/radial5"/>
    <dgm:cxn modelId="{99D1DF3C-8E28-4C2E-BB78-31C98FD8A78E}" type="presOf" srcId="{DE5A0892-1D4D-4F93-9AAA-3066D11D74E1}" destId="{011AD36E-403E-4D40-99F8-839BCD207830}" srcOrd="1" destOrd="0" presId="urn:microsoft.com/office/officeart/2005/8/layout/radial5"/>
    <dgm:cxn modelId="{F344C356-6C8A-4707-8143-0C30B935E859}" type="presOf" srcId="{623B2503-F001-4541-B520-E9A3A83F578F}" destId="{1552B9AD-934C-4FCA-BEDD-59172F45C5EB}" srcOrd="0" destOrd="0" presId="urn:microsoft.com/office/officeart/2005/8/layout/radial5"/>
    <dgm:cxn modelId="{835F6713-008D-4FDF-8753-B8A5CA37FD30}" type="presOf" srcId="{05A20818-532F-4FC4-A108-D936A050E669}" destId="{A553722C-E46D-48F5-AE8B-D23ECE14D0D6}" srcOrd="0" destOrd="0" presId="urn:microsoft.com/office/officeart/2005/8/layout/radial5"/>
    <dgm:cxn modelId="{65B4D502-D659-4F3C-8C51-192164590CE2}" srcId="{8797499C-857C-42F3-9D7D-446D40418A88}" destId="{48B78866-A443-42B2-8E6E-71E2AA5D364F}" srcOrd="1" destOrd="0" parTransId="{ABD8864F-24EF-46E7-9737-E1CBD41B2A0D}" sibTransId="{D9F18B76-D2D6-4A00-9F51-78B172CA7E83}"/>
    <dgm:cxn modelId="{880CECE4-4FE4-49A0-8702-1110FC90FD2A}" type="presOf" srcId="{0B417030-A7AE-4853-A1CD-C6C17B66F8D6}" destId="{5D3523A7-B1A9-411C-BF65-8E5ABE79D4BA}" srcOrd="0" destOrd="0" presId="urn:microsoft.com/office/officeart/2005/8/layout/radial5"/>
    <dgm:cxn modelId="{0EA2333B-2437-4495-B637-ACB96EDC8373}" type="presOf" srcId="{ABD8864F-24EF-46E7-9737-E1CBD41B2A0D}" destId="{5D6156F3-9C8E-4305-89E8-F0F03B560222}" srcOrd="0" destOrd="0" presId="urn:microsoft.com/office/officeart/2005/8/layout/radial5"/>
    <dgm:cxn modelId="{CC32C299-6803-40EC-BE9C-693D2EA389BE}" type="presOf" srcId="{F6DFE231-E5F4-4FA7-B41F-76090AA070CA}" destId="{969F5C84-ED03-4DC8-B206-DDD0449CC407}" srcOrd="0" destOrd="0" presId="urn:microsoft.com/office/officeart/2005/8/layout/radial5"/>
    <dgm:cxn modelId="{BF929F5B-8BB6-4414-BB98-FC4BB526B265}" srcId="{8797499C-857C-42F3-9D7D-446D40418A88}" destId="{34600F97-B721-41FF-A527-747D0159A2DA}" srcOrd="3" destOrd="0" parTransId="{F6DFE231-E5F4-4FA7-B41F-76090AA070CA}" sibTransId="{ADDA4235-1E2C-498A-93F7-52B007E0D53E}"/>
    <dgm:cxn modelId="{416ADABD-8932-4B91-AAA4-C10E16C73092}" type="presOf" srcId="{ABD8864F-24EF-46E7-9737-E1CBD41B2A0D}" destId="{BF39D139-CBDA-4337-BEE8-2C2008F51C4F}" srcOrd="1" destOrd="0" presId="urn:microsoft.com/office/officeart/2005/8/layout/radial5"/>
    <dgm:cxn modelId="{037183F5-D341-4627-BC59-AF31D739F8D3}" type="presOf" srcId="{0B417030-A7AE-4853-A1CD-C6C17B66F8D6}" destId="{C525F89E-86E3-4615-B3C6-1E9F5B386C52}" srcOrd="1" destOrd="0" presId="urn:microsoft.com/office/officeart/2005/8/layout/radial5"/>
    <dgm:cxn modelId="{79099BC3-9BE1-4361-A249-B53BF907A412}" type="presOf" srcId="{34600F97-B721-41FF-A527-747D0159A2DA}" destId="{04BD17F2-12A1-4E09-8EB6-D1845B84D8AE}" srcOrd="0" destOrd="0" presId="urn:microsoft.com/office/officeart/2005/8/layout/radial5"/>
    <dgm:cxn modelId="{4BF43CEB-63DD-41A0-83CB-C73274FB2511}" type="presOf" srcId="{8797499C-857C-42F3-9D7D-446D40418A88}" destId="{358CC6CA-2A6B-4D0A-9288-3AD350663554}" srcOrd="0" destOrd="0" presId="urn:microsoft.com/office/officeart/2005/8/layout/radial5"/>
    <dgm:cxn modelId="{0FB88B86-5EF0-4ADB-B167-82588DC9F9F6}" type="presOf" srcId="{F6DFE231-E5F4-4FA7-B41F-76090AA070CA}" destId="{509D3B8D-2A7E-4520-8ECB-C2BC0D5C8483}" srcOrd="1" destOrd="0" presId="urn:microsoft.com/office/officeart/2005/8/layout/radial5"/>
    <dgm:cxn modelId="{99F41458-6D34-411E-BAD6-094E23E42175}" type="presOf" srcId="{A85C6BCC-5B0A-47E8-9469-2B9E08218917}" destId="{0017D36E-89BC-427B-B642-8EAEE453FD80}" srcOrd="0" destOrd="0" presId="urn:microsoft.com/office/officeart/2005/8/layout/radial5"/>
    <dgm:cxn modelId="{893F1307-455D-413E-B668-56CF3E6FCA5B}" srcId="{05A20818-532F-4FC4-A108-D936A050E669}" destId="{8797499C-857C-42F3-9D7D-446D40418A88}" srcOrd="0" destOrd="0" parTransId="{F665E368-FEB9-4DE9-BA5B-2B3035B2E288}" sibTransId="{BC2A5C56-1251-4A13-9864-192F6D914609}"/>
    <dgm:cxn modelId="{5D885A7A-328C-4305-B74E-DC3018022FAE}" type="presOf" srcId="{2FA35811-A609-4C89-974D-0C6531FB435D}" destId="{1E26391F-589E-4035-B761-813AB22CAED2}" srcOrd="0" destOrd="0" presId="urn:microsoft.com/office/officeart/2005/8/layout/radial5"/>
    <dgm:cxn modelId="{D2DB9F7D-F75D-4C0A-9A70-8808B4749DE0}" type="presOf" srcId="{DE5A0892-1D4D-4F93-9AAA-3066D11D74E1}" destId="{5B74C46C-E110-485F-BC6B-E0A215089D35}" srcOrd="0" destOrd="0" presId="urn:microsoft.com/office/officeart/2005/8/layout/radial5"/>
    <dgm:cxn modelId="{57F618D4-3885-4CAD-B2D2-5AA87FC8565A}" type="presParOf" srcId="{A553722C-E46D-48F5-AE8B-D23ECE14D0D6}" destId="{358CC6CA-2A6B-4D0A-9288-3AD350663554}" srcOrd="0" destOrd="0" presId="urn:microsoft.com/office/officeart/2005/8/layout/radial5"/>
    <dgm:cxn modelId="{8734184D-5310-458E-A3CC-0F2CD41EE36F}" type="presParOf" srcId="{A553722C-E46D-48F5-AE8B-D23ECE14D0D6}" destId="{1552B9AD-934C-4FCA-BEDD-59172F45C5EB}" srcOrd="1" destOrd="0" presId="urn:microsoft.com/office/officeart/2005/8/layout/radial5"/>
    <dgm:cxn modelId="{3B8F1889-D2D3-4F24-8843-688DF6CC96E3}" type="presParOf" srcId="{1552B9AD-934C-4FCA-BEDD-59172F45C5EB}" destId="{6CEE5F6C-0D0C-4408-AD37-96A5E1974634}" srcOrd="0" destOrd="0" presId="urn:microsoft.com/office/officeart/2005/8/layout/radial5"/>
    <dgm:cxn modelId="{8756D176-81A7-42F5-8F7D-B8E61C160D2B}" type="presParOf" srcId="{A553722C-E46D-48F5-AE8B-D23ECE14D0D6}" destId="{1E26391F-589E-4035-B761-813AB22CAED2}" srcOrd="2" destOrd="0" presId="urn:microsoft.com/office/officeart/2005/8/layout/radial5"/>
    <dgm:cxn modelId="{F5E3A013-3940-4475-B408-D51E6D165DCB}" type="presParOf" srcId="{A553722C-E46D-48F5-AE8B-D23ECE14D0D6}" destId="{5D6156F3-9C8E-4305-89E8-F0F03B560222}" srcOrd="3" destOrd="0" presId="urn:microsoft.com/office/officeart/2005/8/layout/radial5"/>
    <dgm:cxn modelId="{B77EBC75-FF47-4ED2-BD0A-DE102977C4B4}" type="presParOf" srcId="{5D6156F3-9C8E-4305-89E8-F0F03B560222}" destId="{BF39D139-CBDA-4337-BEE8-2C2008F51C4F}" srcOrd="0" destOrd="0" presId="urn:microsoft.com/office/officeart/2005/8/layout/radial5"/>
    <dgm:cxn modelId="{7C6F824B-B8E2-482E-801D-9D207C39473D}" type="presParOf" srcId="{A553722C-E46D-48F5-AE8B-D23ECE14D0D6}" destId="{08BA2242-1708-4677-AED4-1C07349C1518}" srcOrd="4" destOrd="0" presId="urn:microsoft.com/office/officeart/2005/8/layout/radial5"/>
    <dgm:cxn modelId="{DF5BC9F1-FF29-4835-8152-7842CEC720F7}" type="presParOf" srcId="{A553722C-E46D-48F5-AE8B-D23ECE14D0D6}" destId="{5B74C46C-E110-485F-BC6B-E0A215089D35}" srcOrd="5" destOrd="0" presId="urn:microsoft.com/office/officeart/2005/8/layout/radial5"/>
    <dgm:cxn modelId="{414C3FB8-21AE-4DC9-AEE2-18904DE525C4}" type="presParOf" srcId="{5B74C46C-E110-485F-BC6B-E0A215089D35}" destId="{011AD36E-403E-4D40-99F8-839BCD207830}" srcOrd="0" destOrd="0" presId="urn:microsoft.com/office/officeart/2005/8/layout/radial5"/>
    <dgm:cxn modelId="{36071B63-E34B-4774-B1DD-A04332A5E6F1}" type="presParOf" srcId="{A553722C-E46D-48F5-AE8B-D23ECE14D0D6}" destId="{0017D36E-89BC-427B-B642-8EAEE453FD80}" srcOrd="6" destOrd="0" presId="urn:microsoft.com/office/officeart/2005/8/layout/radial5"/>
    <dgm:cxn modelId="{06106B80-4CB8-4738-9952-6CBE9F32D40D}" type="presParOf" srcId="{A553722C-E46D-48F5-AE8B-D23ECE14D0D6}" destId="{969F5C84-ED03-4DC8-B206-DDD0449CC407}" srcOrd="7" destOrd="0" presId="urn:microsoft.com/office/officeart/2005/8/layout/radial5"/>
    <dgm:cxn modelId="{FE1AAB4F-44D9-4214-A8F1-54029B18BA63}" type="presParOf" srcId="{969F5C84-ED03-4DC8-B206-DDD0449CC407}" destId="{509D3B8D-2A7E-4520-8ECB-C2BC0D5C8483}" srcOrd="0" destOrd="0" presId="urn:microsoft.com/office/officeart/2005/8/layout/radial5"/>
    <dgm:cxn modelId="{2F22DA3C-273B-4D3F-A3C4-C40B3F6FCB9C}" type="presParOf" srcId="{A553722C-E46D-48F5-AE8B-D23ECE14D0D6}" destId="{04BD17F2-12A1-4E09-8EB6-D1845B84D8AE}" srcOrd="8" destOrd="0" presId="urn:microsoft.com/office/officeart/2005/8/layout/radial5"/>
    <dgm:cxn modelId="{ED8EA3DB-B654-49C5-8F7A-C6FF27028EC0}" type="presParOf" srcId="{A553722C-E46D-48F5-AE8B-D23ECE14D0D6}" destId="{5D3523A7-B1A9-411C-BF65-8E5ABE79D4BA}" srcOrd="9" destOrd="0" presId="urn:microsoft.com/office/officeart/2005/8/layout/radial5"/>
    <dgm:cxn modelId="{5D7FA5EF-D99C-4FD3-9D39-5BA4485A6A20}" type="presParOf" srcId="{5D3523A7-B1A9-411C-BF65-8E5ABE79D4BA}" destId="{C525F89E-86E3-4615-B3C6-1E9F5B386C52}" srcOrd="0" destOrd="0" presId="urn:microsoft.com/office/officeart/2005/8/layout/radial5"/>
    <dgm:cxn modelId="{B2E7F837-04E5-4239-A048-B07ACF35E2DC}" type="presParOf" srcId="{A553722C-E46D-48F5-AE8B-D23ECE14D0D6}" destId="{21C5798D-1898-4CBB-8AAD-0AFA0AFBAE02}" srcOrd="10" destOrd="0" presId="urn:microsoft.com/office/officeart/2005/8/layout/radial5"/>
  </dgm:cxnLst>
  <dgm:bg>
    <a:effectLst>
      <a:glow rad="228600">
        <a:schemeClr val="accent4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4192AFC-4A01-4052-82F8-1C82CE501710}" type="doc">
      <dgm:prSet loTypeId="urn:microsoft.com/office/officeart/2005/8/layout/process5" loCatId="process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ABF757FC-2D55-4493-A8E6-7053F925DB15}">
      <dgm:prSet phldrT="[Текст]" custT="1"/>
      <dgm:spPr/>
      <dgm:t>
        <a:bodyPr/>
        <a:lstStyle/>
        <a:p>
          <a:r>
            <a:rPr lang="ru-RU" sz="1600" b="1" dirty="0" smtClean="0">
              <a:latin typeface="Comic Sans MS" pitchFamily="66" charset="0"/>
            </a:rPr>
            <a:t>Решение педагогического совета об использовании технологии</a:t>
          </a:r>
          <a:endParaRPr lang="ru-RU" sz="1600" b="1" dirty="0">
            <a:latin typeface="Comic Sans MS" pitchFamily="66" charset="0"/>
          </a:endParaRPr>
        </a:p>
      </dgm:t>
    </dgm:pt>
    <dgm:pt modelId="{AE54A645-2F8F-42EB-9306-7931AD7180FB}" type="parTrans" cxnId="{DB55471C-2C3E-4D07-AE26-63627BDF2387}">
      <dgm:prSet/>
      <dgm:spPr/>
      <dgm:t>
        <a:bodyPr/>
        <a:lstStyle/>
        <a:p>
          <a:endParaRPr lang="ru-RU"/>
        </a:p>
      </dgm:t>
    </dgm:pt>
    <dgm:pt modelId="{7FAC6750-AFC8-47CF-BE17-B83BE7EB2012}" type="sibTrans" cxnId="{DB55471C-2C3E-4D07-AE26-63627BDF2387}">
      <dgm:prSet/>
      <dgm:spPr/>
      <dgm:t>
        <a:bodyPr/>
        <a:lstStyle/>
        <a:p>
          <a:endParaRPr lang="ru-RU"/>
        </a:p>
      </dgm:t>
    </dgm:pt>
    <dgm:pt modelId="{3390EFEB-0E5F-4797-BA23-F0D8817A038D}">
      <dgm:prSet phldrT="[Текст]" custT="1"/>
      <dgm:spPr/>
      <dgm:t>
        <a:bodyPr/>
        <a:lstStyle/>
        <a:p>
          <a:r>
            <a:rPr lang="ru-RU" sz="1600" b="1" dirty="0" smtClean="0">
              <a:latin typeface="Comic Sans MS" pitchFamily="66" charset="0"/>
            </a:rPr>
            <a:t>Создание условий</a:t>
          </a:r>
          <a:endParaRPr lang="ru-RU" sz="1600" b="1" dirty="0">
            <a:latin typeface="Comic Sans MS" pitchFamily="66" charset="0"/>
          </a:endParaRPr>
        </a:p>
      </dgm:t>
    </dgm:pt>
    <dgm:pt modelId="{01D6301A-08B1-4F7B-8E68-DB089A2D9504}" type="parTrans" cxnId="{A40932C4-F624-440F-8047-0B123289CCED}">
      <dgm:prSet/>
      <dgm:spPr/>
      <dgm:t>
        <a:bodyPr/>
        <a:lstStyle/>
        <a:p>
          <a:endParaRPr lang="ru-RU"/>
        </a:p>
      </dgm:t>
    </dgm:pt>
    <dgm:pt modelId="{F2DD5B06-A59F-4CA4-A120-B632F70769C2}" type="sibTrans" cxnId="{A40932C4-F624-440F-8047-0B123289CCED}">
      <dgm:prSet/>
      <dgm:spPr/>
      <dgm:t>
        <a:bodyPr/>
        <a:lstStyle/>
        <a:p>
          <a:endParaRPr lang="ru-RU"/>
        </a:p>
      </dgm:t>
    </dgm:pt>
    <dgm:pt modelId="{994FA70B-D29D-4AEE-B7E2-507846A93A69}">
      <dgm:prSet phldrT="[Текст]" custT="1"/>
      <dgm:spPr/>
      <dgm:t>
        <a:bodyPr/>
        <a:lstStyle/>
        <a:p>
          <a:r>
            <a:rPr lang="ru-RU" sz="1600" b="1" dirty="0" smtClean="0">
              <a:latin typeface="Comic Sans MS" pitchFamily="66" charset="0"/>
            </a:rPr>
            <a:t>Мониторинг уровня развития детей</a:t>
          </a:r>
          <a:endParaRPr lang="ru-RU" sz="1600" b="1" dirty="0">
            <a:latin typeface="Comic Sans MS" pitchFamily="66" charset="0"/>
          </a:endParaRPr>
        </a:p>
      </dgm:t>
    </dgm:pt>
    <dgm:pt modelId="{061FC9AC-A8A0-44AD-800A-E84455CF4BE4}" type="parTrans" cxnId="{4AB71F57-4BFE-4AF8-AAC0-E573DB590510}">
      <dgm:prSet/>
      <dgm:spPr/>
      <dgm:t>
        <a:bodyPr/>
        <a:lstStyle/>
        <a:p>
          <a:endParaRPr lang="ru-RU"/>
        </a:p>
      </dgm:t>
    </dgm:pt>
    <dgm:pt modelId="{43FA8B0B-1F6C-4EE7-878A-ED175F698E52}" type="sibTrans" cxnId="{4AB71F57-4BFE-4AF8-AAC0-E573DB590510}">
      <dgm:prSet/>
      <dgm:spPr/>
      <dgm:t>
        <a:bodyPr/>
        <a:lstStyle/>
        <a:p>
          <a:endParaRPr lang="ru-RU"/>
        </a:p>
      </dgm:t>
    </dgm:pt>
    <dgm:pt modelId="{703F111B-5CA5-4942-9FA6-B9C06339E74C}">
      <dgm:prSet phldrT="[Текст]" custT="1"/>
      <dgm:spPr/>
      <dgm:t>
        <a:bodyPr/>
        <a:lstStyle/>
        <a:p>
          <a:r>
            <a:rPr lang="ru-RU" sz="1600" b="1" dirty="0" smtClean="0">
              <a:latin typeface="Comic Sans MS" pitchFamily="66" charset="0"/>
            </a:rPr>
            <a:t>Апробация блоков:</a:t>
          </a:r>
        </a:p>
        <a:p>
          <a:r>
            <a:rPr lang="ru-RU" sz="1600" b="1" dirty="0" smtClean="0">
              <a:latin typeface="Comic Sans MS" pitchFamily="66" charset="0"/>
            </a:rPr>
            <a:t> «Театр кукол», «Нетрадиционное изобразительное творчество»</a:t>
          </a:r>
          <a:endParaRPr lang="ru-RU" sz="1600" b="1" dirty="0">
            <a:latin typeface="Comic Sans MS" pitchFamily="66" charset="0"/>
          </a:endParaRPr>
        </a:p>
      </dgm:t>
    </dgm:pt>
    <dgm:pt modelId="{6A615D26-64FF-4576-B2AC-6FC4DB60E7F3}" type="parTrans" cxnId="{6F909921-8C2F-4F21-85A6-84CD89F13FFC}">
      <dgm:prSet/>
      <dgm:spPr/>
      <dgm:t>
        <a:bodyPr/>
        <a:lstStyle/>
        <a:p>
          <a:endParaRPr lang="ru-RU"/>
        </a:p>
      </dgm:t>
    </dgm:pt>
    <dgm:pt modelId="{21A110A7-084E-433C-AACA-2BF04E7A7B20}" type="sibTrans" cxnId="{6F909921-8C2F-4F21-85A6-84CD89F13FFC}">
      <dgm:prSet/>
      <dgm:spPr/>
      <dgm:t>
        <a:bodyPr/>
        <a:lstStyle/>
        <a:p>
          <a:endParaRPr lang="ru-RU"/>
        </a:p>
      </dgm:t>
    </dgm:pt>
    <dgm:pt modelId="{0CDE2BDC-F590-468C-BC46-337EA7947B67}">
      <dgm:prSet phldrT="[Текст]" custT="1"/>
      <dgm:spPr/>
      <dgm:t>
        <a:bodyPr/>
        <a:lstStyle/>
        <a:p>
          <a:r>
            <a:rPr lang="ru-RU" sz="1600" b="1" dirty="0" smtClean="0">
              <a:latin typeface="Comic Sans MS" pitchFamily="66" charset="0"/>
            </a:rPr>
            <a:t>Мониторинг</a:t>
          </a:r>
          <a:endParaRPr lang="ru-RU" sz="1600" b="1" dirty="0">
            <a:latin typeface="Comic Sans MS" pitchFamily="66" charset="0"/>
          </a:endParaRPr>
        </a:p>
      </dgm:t>
    </dgm:pt>
    <dgm:pt modelId="{70BCD716-ACA0-445E-9678-833754B82D43}" type="parTrans" cxnId="{FBD975D6-6204-487D-A1F0-9C4DE08488F6}">
      <dgm:prSet/>
      <dgm:spPr/>
      <dgm:t>
        <a:bodyPr/>
        <a:lstStyle/>
        <a:p>
          <a:endParaRPr lang="ru-RU"/>
        </a:p>
      </dgm:t>
    </dgm:pt>
    <dgm:pt modelId="{ED14BBF5-C963-411E-904C-EA60946AB4D5}" type="sibTrans" cxnId="{FBD975D6-6204-487D-A1F0-9C4DE08488F6}">
      <dgm:prSet/>
      <dgm:spPr/>
      <dgm:t>
        <a:bodyPr/>
        <a:lstStyle/>
        <a:p>
          <a:endParaRPr lang="ru-RU"/>
        </a:p>
      </dgm:t>
    </dgm:pt>
    <dgm:pt modelId="{8B781431-33C7-40C8-BA64-3DBA3B5E9410}">
      <dgm:prSet phldrT="[Текст]" custT="1"/>
      <dgm:spPr/>
      <dgm:t>
        <a:bodyPr/>
        <a:lstStyle/>
        <a:p>
          <a:r>
            <a:rPr lang="ru-RU" sz="1600" b="1" dirty="0" smtClean="0">
              <a:latin typeface="Comic Sans MS" pitchFamily="66" charset="0"/>
            </a:rPr>
            <a:t>Анализ работы</a:t>
          </a:r>
          <a:endParaRPr lang="ru-RU" sz="1600" b="1" dirty="0">
            <a:latin typeface="Comic Sans MS" pitchFamily="66" charset="0"/>
          </a:endParaRPr>
        </a:p>
      </dgm:t>
    </dgm:pt>
    <dgm:pt modelId="{328B2358-DDB2-48F6-8F66-07761D642C21}" type="parTrans" cxnId="{EA352FDF-301F-4AEA-85DC-5BB333C46FE0}">
      <dgm:prSet/>
      <dgm:spPr/>
      <dgm:t>
        <a:bodyPr/>
        <a:lstStyle/>
        <a:p>
          <a:endParaRPr lang="ru-RU"/>
        </a:p>
      </dgm:t>
    </dgm:pt>
    <dgm:pt modelId="{F9F098FF-3CDC-4D9B-AB6D-322573B8C35C}" type="sibTrans" cxnId="{EA352FDF-301F-4AEA-85DC-5BB333C46FE0}">
      <dgm:prSet/>
      <dgm:spPr/>
      <dgm:t>
        <a:bodyPr/>
        <a:lstStyle/>
        <a:p>
          <a:endParaRPr lang="ru-RU"/>
        </a:p>
      </dgm:t>
    </dgm:pt>
    <dgm:pt modelId="{FA34D21B-B25A-446B-BEC5-0CF2F28FBC4C}" type="pres">
      <dgm:prSet presAssocID="{74192AFC-4A01-4052-82F8-1C82CE50171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53A70C-219C-4028-A3CF-12304FA2391C}" type="pres">
      <dgm:prSet presAssocID="{ABF757FC-2D55-4493-A8E6-7053F925DB15}" presName="node" presStyleLbl="node1" presStyleIdx="0" presStyleCnt="6" custScaleX="153719" custScaleY="159929" custLinFactNeighborX="-16664" custLinFactNeighborY="6304">
        <dgm:presLayoutVars>
          <dgm:bulletEnabled val="1"/>
        </dgm:presLayoutVars>
      </dgm:prSet>
      <dgm:spPr>
        <a:prstGeom prst="cloudCallout">
          <a:avLst/>
        </a:prstGeom>
      </dgm:spPr>
      <dgm:t>
        <a:bodyPr/>
        <a:lstStyle/>
        <a:p>
          <a:endParaRPr lang="ru-RU"/>
        </a:p>
      </dgm:t>
    </dgm:pt>
    <dgm:pt modelId="{B02CF4EB-C432-4F79-98B5-025E6130ABB6}" type="pres">
      <dgm:prSet presAssocID="{7FAC6750-AFC8-47CF-BE17-B83BE7EB2012}" presName="sibTrans" presStyleLbl="sibTrans2D1" presStyleIdx="0" presStyleCnt="5"/>
      <dgm:spPr/>
      <dgm:t>
        <a:bodyPr/>
        <a:lstStyle/>
        <a:p>
          <a:endParaRPr lang="ru-RU"/>
        </a:p>
      </dgm:t>
    </dgm:pt>
    <dgm:pt modelId="{25BD1402-EFA3-4A92-A1E3-6B8C76462DA7}" type="pres">
      <dgm:prSet presAssocID="{7FAC6750-AFC8-47CF-BE17-B83BE7EB2012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7946008D-D1D1-4866-9042-81F3A71953F4}" type="pres">
      <dgm:prSet presAssocID="{3390EFEB-0E5F-4797-BA23-F0D8817A038D}" presName="node" presStyleLbl="node1" presStyleIdx="1" presStyleCnt="6" custScaleX="92047" custScaleY="78776" custLinFactNeighborX="-6446" custLinFactNeighborY="13431">
        <dgm:presLayoutVars>
          <dgm:bulletEnabled val="1"/>
        </dgm:presLayoutVars>
      </dgm:prSet>
      <dgm:spPr>
        <a:prstGeom prst="cloudCallout">
          <a:avLst/>
        </a:prstGeom>
      </dgm:spPr>
      <dgm:t>
        <a:bodyPr/>
        <a:lstStyle/>
        <a:p>
          <a:endParaRPr lang="ru-RU"/>
        </a:p>
      </dgm:t>
    </dgm:pt>
    <dgm:pt modelId="{9E1A7D38-3865-442C-8D7F-9775908CAFFD}" type="pres">
      <dgm:prSet presAssocID="{F2DD5B06-A59F-4CA4-A120-B632F70769C2}" presName="sibTrans" presStyleLbl="sibTrans2D1" presStyleIdx="1" presStyleCnt="5"/>
      <dgm:spPr/>
      <dgm:t>
        <a:bodyPr/>
        <a:lstStyle/>
        <a:p>
          <a:endParaRPr lang="ru-RU"/>
        </a:p>
      </dgm:t>
    </dgm:pt>
    <dgm:pt modelId="{67B19F3A-6E4F-4D26-998F-309C4896689B}" type="pres">
      <dgm:prSet presAssocID="{F2DD5B06-A59F-4CA4-A120-B632F70769C2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66669094-284C-41DD-9268-0A402E46C5B8}" type="pres">
      <dgm:prSet presAssocID="{994FA70B-D29D-4AEE-B7E2-507846A93A69}" presName="node" presStyleLbl="node1" presStyleIdx="2" presStyleCnt="6" custScaleX="139344" custScaleY="156609" custLinFactNeighborX="-19535" custLinFactNeighborY="3138">
        <dgm:presLayoutVars>
          <dgm:bulletEnabled val="1"/>
        </dgm:presLayoutVars>
      </dgm:prSet>
      <dgm:spPr>
        <a:prstGeom prst="cloudCallout">
          <a:avLst/>
        </a:prstGeom>
      </dgm:spPr>
      <dgm:t>
        <a:bodyPr/>
        <a:lstStyle/>
        <a:p>
          <a:endParaRPr lang="ru-RU"/>
        </a:p>
      </dgm:t>
    </dgm:pt>
    <dgm:pt modelId="{DDD97478-93B4-4B4A-8DC0-38F5945FC8D7}" type="pres">
      <dgm:prSet presAssocID="{43FA8B0B-1F6C-4EE7-878A-ED175F698E52}" presName="sibTrans" presStyleLbl="sibTrans2D1" presStyleIdx="2" presStyleCnt="5"/>
      <dgm:spPr/>
      <dgm:t>
        <a:bodyPr/>
        <a:lstStyle/>
        <a:p>
          <a:endParaRPr lang="ru-RU"/>
        </a:p>
      </dgm:t>
    </dgm:pt>
    <dgm:pt modelId="{8D8F7011-96FF-4640-8198-C99388117BFE}" type="pres">
      <dgm:prSet presAssocID="{43FA8B0B-1F6C-4EE7-878A-ED175F698E52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66F45C12-B5C2-40BC-95DA-0706D8096560}" type="pres">
      <dgm:prSet presAssocID="{703F111B-5CA5-4942-9FA6-B9C06339E74C}" presName="node" presStyleLbl="node1" presStyleIdx="3" presStyleCnt="6" custScaleX="177297" custScaleY="197097" custLinFactNeighborX="-4438" custLinFactNeighborY="2789">
        <dgm:presLayoutVars>
          <dgm:bulletEnabled val="1"/>
        </dgm:presLayoutVars>
      </dgm:prSet>
      <dgm:spPr>
        <a:prstGeom prst="cloudCallout">
          <a:avLst/>
        </a:prstGeom>
      </dgm:spPr>
      <dgm:t>
        <a:bodyPr/>
        <a:lstStyle/>
        <a:p>
          <a:endParaRPr lang="ru-RU"/>
        </a:p>
      </dgm:t>
    </dgm:pt>
    <dgm:pt modelId="{5CE9FA51-0D7A-42FA-B0B7-DB8E06C1999D}" type="pres">
      <dgm:prSet presAssocID="{21A110A7-084E-433C-AACA-2BF04E7A7B20}" presName="sibTrans" presStyleLbl="sibTrans2D1" presStyleIdx="3" presStyleCnt="5" custLinFactNeighborX="31779" custLinFactNeighborY="-659"/>
      <dgm:spPr/>
      <dgm:t>
        <a:bodyPr/>
        <a:lstStyle/>
        <a:p>
          <a:endParaRPr lang="ru-RU"/>
        </a:p>
      </dgm:t>
    </dgm:pt>
    <dgm:pt modelId="{C29C241C-35D6-4088-9038-01C5A66FD36E}" type="pres">
      <dgm:prSet presAssocID="{21A110A7-084E-433C-AACA-2BF04E7A7B20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3FD91858-D68D-410A-8C7F-9AA6E0BBD126}" type="pres">
      <dgm:prSet presAssocID="{0CDE2BDC-F590-468C-BC46-337EA7947B67}" presName="node" presStyleLbl="node1" presStyleIdx="4" presStyleCnt="6" custScaleX="121229" custScaleY="107241" custLinFactNeighborX="-8947" custLinFactNeighborY="0">
        <dgm:presLayoutVars>
          <dgm:bulletEnabled val="1"/>
        </dgm:presLayoutVars>
      </dgm:prSet>
      <dgm:spPr>
        <a:prstGeom prst="cloudCallout">
          <a:avLst/>
        </a:prstGeom>
      </dgm:spPr>
      <dgm:t>
        <a:bodyPr/>
        <a:lstStyle/>
        <a:p>
          <a:endParaRPr lang="ru-RU"/>
        </a:p>
      </dgm:t>
    </dgm:pt>
    <dgm:pt modelId="{7B211B7F-D5C0-43E1-A0BC-24390B2608AB}" type="pres">
      <dgm:prSet presAssocID="{ED14BBF5-C963-411E-904C-EA60946AB4D5}" presName="sibTrans" presStyleLbl="sibTrans2D1" presStyleIdx="4" presStyleCnt="5" custLinFactNeighborX="-41028" custLinFactNeighborY="-1133"/>
      <dgm:spPr/>
      <dgm:t>
        <a:bodyPr/>
        <a:lstStyle/>
        <a:p>
          <a:endParaRPr lang="ru-RU"/>
        </a:p>
      </dgm:t>
    </dgm:pt>
    <dgm:pt modelId="{AC35C2D7-CF36-4B4A-893C-0B4CD0199E85}" type="pres">
      <dgm:prSet presAssocID="{ED14BBF5-C963-411E-904C-EA60946AB4D5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10EC7A81-DCCD-4262-B78B-3C48A39C3CB9}" type="pres">
      <dgm:prSet presAssocID="{8B781431-33C7-40C8-BA64-3DBA3B5E9410}" presName="node" presStyleLbl="node1" presStyleIdx="5" presStyleCnt="6" custScaleX="77866" custScaleY="86526" custLinFactNeighborX="-55504" custLinFactNeighborY="3117">
        <dgm:presLayoutVars>
          <dgm:bulletEnabled val="1"/>
        </dgm:presLayoutVars>
      </dgm:prSet>
      <dgm:spPr>
        <a:prstGeom prst="cloudCallout">
          <a:avLst/>
        </a:prstGeom>
      </dgm:spPr>
      <dgm:t>
        <a:bodyPr/>
        <a:lstStyle/>
        <a:p>
          <a:endParaRPr lang="ru-RU"/>
        </a:p>
      </dgm:t>
    </dgm:pt>
  </dgm:ptLst>
  <dgm:cxnLst>
    <dgm:cxn modelId="{5BC9DF53-A476-4579-A3BA-9901371D0F22}" type="presOf" srcId="{21A110A7-084E-433C-AACA-2BF04E7A7B20}" destId="{C29C241C-35D6-4088-9038-01C5A66FD36E}" srcOrd="1" destOrd="0" presId="urn:microsoft.com/office/officeart/2005/8/layout/process5"/>
    <dgm:cxn modelId="{45DED3B5-B50F-4D9C-A8FB-E08557BE469A}" type="presOf" srcId="{7FAC6750-AFC8-47CF-BE17-B83BE7EB2012}" destId="{B02CF4EB-C432-4F79-98B5-025E6130ABB6}" srcOrd="0" destOrd="0" presId="urn:microsoft.com/office/officeart/2005/8/layout/process5"/>
    <dgm:cxn modelId="{5191E6C9-2E44-4CDD-A711-62408D3F6C57}" type="presOf" srcId="{3390EFEB-0E5F-4797-BA23-F0D8817A038D}" destId="{7946008D-D1D1-4866-9042-81F3A71953F4}" srcOrd="0" destOrd="0" presId="urn:microsoft.com/office/officeart/2005/8/layout/process5"/>
    <dgm:cxn modelId="{C46A2372-1DC5-4AAE-9AF4-7AE6B7415DD8}" type="presOf" srcId="{21A110A7-084E-433C-AACA-2BF04E7A7B20}" destId="{5CE9FA51-0D7A-42FA-B0B7-DB8E06C1999D}" srcOrd="0" destOrd="0" presId="urn:microsoft.com/office/officeart/2005/8/layout/process5"/>
    <dgm:cxn modelId="{2058DC40-6978-4CA8-A447-64FA9092A1BC}" type="presOf" srcId="{994FA70B-D29D-4AEE-B7E2-507846A93A69}" destId="{66669094-284C-41DD-9268-0A402E46C5B8}" srcOrd="0" destOrd="0" presId="urn:microsoft.com/office/officeart/2005/8/layout/process5"/>
    <dgm:cxn modelId="{904BC9AC-4064-4168-AA56-1ECEC1862DAB}" type="presOf" srcId="{8B781431-33C7-40C8-BA64-3DBA3B5E9410}" destId="{10EC7A81-DCCD-4262-B78B-3C48A39C3CB9}" srcOrd="0" destOrd="0" presId="urn:microsoft.com/office/officeart/2005/8/layout/process5"/>
    <dgm:cxn modelId="{97C2AFE8-CC28-41FE-8A13-083DDD26405E}" type="presOf" srcId="{ABF757FC-2D55-4493-A8E6-7053F925DB15}" destId="{F053A70C-219C-4028-A3CF-12304FA2391C}" srcOrd="0" destOrd="0" presId="urn:microsoft.com/office/officeart/2005/8/layout/process5"/>
    <dgm:cxn modelId="{3BFFBED3-1DB3-4576-BF60-6C02D0340B90}" type="presOf" srcId="{0CDE2BDC-F590-468C-BC46-337EA7947B67}" destId="{3FD91858-D68D-410A-8C7F-9AA6E0BBD126}" srcOrd="0" destOrd="0" presId="urn:microsoft.com/office/officeart/2005/8/layout/process5"/>
    <dgm:cxn modelId="{503256B1-26C3-4A81-9757-4CFAA2C4BBD8}" type="presOf" srcId="{ED14BBF5-C963-411E-904C-EA60946AB4D5}" destId="{7B211B7F-D5C0-43E1-A0BC-24390B2608AB}" srcOrd="0" destOrd="0" presId="urn:microsoft.com/office/officeart/2005/8/layout/process5"/>
    <dgm:cxn modelId="{EA352FDF-301F-4AEA-85DC-5BB333C46FE0}" srcId="{74192AFC-4A01-4052-82F8-1C82CE501710}" destId="{8B781431-33C7-40C8-BA64-3DBA3B5E9410}" srcOrd="5" destOrd="0" parTransId="{328B2358-DDB2-48F6-8F66-07761D642C21}" sibTransId="{F9F098FF-3CDC-4D9B-AB6D-322573B8C35C}"/>
    <dgm:cxn modelId="{A72004B5-B7B3-4BD2-A613-105210294D79}" type="presOf" srcId="{43FA8B0B-1F6C-4EE7-878A-ED175F698E52}" destId="{8D8F7011-96FF-4640-8198-C99388117BFE}" srcOrd="1" destOrd="0" presId="urn:microsoft.com/office/officeart/2005/8/layout/process5"/>
    <dgm:cxn modelId="{6F909921-8C2F-4F21-85A6-84CD89F13FFC}" srcId="{74192AFC-4A01-4052-82F8-1C82CE501710}" destId="{703F111B-5CA5-4942-9FA6-B9C06339E74C}" srcOrd="3" destOrd="0" parTransId="{6A615D26-64FF-4576-B2AC-6FC4DB60E7F3}" sibTransId="{21A110A7-084E-433C-AACA-2BF04E7A7B20}"/>
    <dgm:cxn modelId="{488C3464-D303-4172-A36B-09A0DEBFCD6E}" type="presOf" srcId="{43FA8B0B-1F6C-4EE7-878A-ED175F698E52}" destId="{DDD97478-93B4-4B4A-8DC0-38F5945FC8D7}" srcOrd="0" destOrd="0" presId="urn:microsoft.com/office/officeart/2005/8/layout/process5"/>
    <dgm:cxn modelId="{01EC2EB7-0333-4613-9B83-9DB279F27111}" type="presOf" srcId="{ED14BBF5-C963-411E-904C-EA60946AB4D5}" destId="{AC35C2D7-CF36-4B4A-893C-0B4CD0199E85}" srcOrd="1" destOrd="0" presId="urn:microsoft.com/office/officeart/2005/8/layout/process5"/>
    <dgm:cxn modelId="{767D2FDC-DD22-4014-93CE-B05E52622111}" type="presOf" srcId="{7FAC6750-AFC8-47CF-BE17-B83BE7EB2012}" destId="{25BD1402-EFA3-4A92-A1E3-6B8C76462DA7}" srcOrd="1" destOrd="0" presId="urn:microsoft.com/office/officeart/2005/8/layout/process5"/>
    <dgm:cxn modelId="{DB55471C-2C3E-4D07-AE26-63627BDF2387}" srcId="{74192AFC-4A01-4052-82F8-1C82CE501710}" destId="{ABF757FC-2D55-4493-A8E6-7053F925DB15}" srcOrd="0" destOrd="0" parTransId="{AE54A645-2F8F-42EB-9306-7931AD7180FB}" sibTransId="{7FAC6750-AFC8-47CF-BE17-B83BE7EB2012}"/>
    <dgm:cxn modelId="{2D065CD4-3EA3-481F-B33B-3D733B374C50}" type="presOf" srcId="{F2DD5B06-A59F-4CA4-A120-B632F70769C2}" destId="{9E1A7D38-3865-442C-8D7F-9775908CAFFD}" srcOrd="0" destOrd="0" presId="urn:microsoft.com/office/officeart/2005/8/layout/process5"/>
    <dgm:cxn modelId="{3DE2671C-8E6D-4F34-8EA3-27BCB81C0DDC}" type="presOf" srcId="{74192AFC-4A01-4052-82F8-1C82CE501710}" destId="{FA34D21B-B25A-446B-BEC5-0CF2F28FBC4C}" srcOrd="0" destOrd="0" presId="urn:microsoft.com/office/officeart/2005/8/layout/process5"/>
    <dgm:cxn modelId="{889EAAA2-5DFC-4B4E-A40E-B0AE4D01E2F2}" type="presOf" srcId="{703F111B-5CA5-4942-9FA6-B9C06339E74C}" destId="{66F45C12-B5C2-40BC-95DA-0706D8096560}" srcOrd="0" destOrd="0" presId="urn:microsoft.com/office/officeart/2005/8/layout/process5"/>
    <dgm:cxn modelId="{291EC8C9-596A-4919-BAE3-0286B843CE85}" type="presOf" srcId="{F2DD5B06-A59F-4CA4-A120-B632F70769C2}" destId="{67B19F3A-6E4F-4D26-998F-309C4896689B}" srcOrd="1" destOrd="0" presId="urn:microsoft.com/office/officeart/2005/8/layout/process5"/>
    <dgm:cxn modelId="{4AB71F57-4BFE-4AF8-AAC0-E573DB590510}" srcId="{74192AFC-4A01-4052-82F8-1C82CE501710}" destId="{994FA70B-D29D-4AEE-B7E2-507846A93A69}" srcOrd="2" destOrd="0" parTransId="{061FC9AC-A8A0-44AD-800A-E84455CF4BE4}" sibTransId="{43FA8B0B-1F6C-4EE7-878A-ED175F698E52}"/>
    <dgm:cxn modelId="{A40932C4-F624-440F-8047-0B123289CCED}" srcId="{74192AFC-4A01-4052-82F8-1C82CE501710}" destId="{3390EFEB-0E5F-4797-BA23-F0D8817A038D}" srcOrd="1" destOrd="0" parTransId="{01D6301A-08B1-4F7B-8E68-DB089A2D9504}" sibTransId="{F2DD5B06-A59F-4CA4-A120-B632F70769C2}"/>
    <dgm:cxn modelId="{FBD975D6-6204-487D-A1F0-9C4DE08488F6}" srcId="{74192AFC-4A01-4052-82F8-1C82CE501710}" destId="{0CDE2BDC-F590-468C-BC46-337EA7947B67}" srcOrd="4" destOrd="0" parTransId="{70BCD716-ACA0-445E-9678-833754B82D43}" sibTransId="{ED14BBF5-C963-411E-904C-EA60946AB4D5}"/>
    <dgm:cxn modelId="{7F9CBF50-54C0-4F1D-9685-C9F2D63D1A40}" type="presParOf" srcId="{FA34D21B-B25A-446B-BEC5-0CF2F28FBC4C}" destId="{F053A70C-219C-4028-A3CF-12304FA2391C}" srcOrd="0" destOrd="0" presId="urn:microsoft.com/office/officeart/2005/8/layout/process5"/>
    <dgm:cxn modelId="{25F58B00-F318-4F2E-8D6F-AE5DDF83107E}" type="presParOf" srcId="{FA34D21B-B25A-446B-BEC5-0CF2F28FBC4C}" destId="{B02CF4EB-C432-4F79-98B5-025E6130ABB6}" srcOrd="1" destOrd="0" presId="urn:microsoft.com/office/officeart/2005/8/layout/process5"/>
    <dgm:cxn modelId="{7F92F660-91C8-4DD9-BF5F-B939D054A327}" type="presParOf" srcId="{B02CF4EB-C432-4F79-98B5-025E6130ABB6}" destId="{25BD1402-EFA3-4A92-A1E3-6B8C76462DA7}" srcOrd="0" destOrd="0" presId="urn:microsoft.com/office/officeart/2005/8/layout/process5"/>
    <dgm:cxn modelId="{4F77C4B3-3486-4792-B68B-79594B39899C}" type="presParOf" srcId="{FA34D21B-B25A-446B-BEC5-0CF2F28FBC4C}" destId="{7946008D-D1D1-4866-9042-81F3A71953F4}" srcOrd="2" destOrd="0" presId="urn:microsoft.com/office/officeart/2005/8/layout/process5"/>
    <dgm:cxn modelId="{35F0D4B5-7788-4996-859F-6BF41FF2DA06}" type="presParOf" srcId="{FA34D21B-B25A-446B-BEC5-0CF2F28FBC4C}" destId="{9E1A7D38-3865-442C-8D7F-9775908CAFFD}" srcOrd="3" destOrd="0" presId="urn:microsoft.com/office/officeart/2005/8/layout/process5"/>
    <dgm:cxn modelId="{48512D34-7F53-4919-AE27-338B7E4B9E00}" type="presParOf" srcId="{9E1A7D38-3865-442C-8D7F-9775908CAFFD}" destId="{67B19F3A-6E4F-4D26-998F-309C4896689B}" srcOrd="0" destOrd="0" presId="urn:microsoft.com/office/officeart/2005/8/layout/process5"/>
    <dgm:cxn modelId="{E758F174-3AF5-4E59-BB25-DFB12378D791}" type="presParOf" srcId="{FA34D21B-B25A-446B-BEC5-0CF2F28FBC4C}" destId="{66669094-284C-41DD-9268-0A402E46C5B8}" srcOrd="4" destOrd="0" presId="urn:microsoft.com/office/officeart/2005/8/layout/process5"/>
    <dgm:cxn modelId="{77F21F43-B295-4F39-B6C3-C7F2A679CA0B}" type="presParOf" srcId="{FA34D21B-B25A-446B-BEC5-0CF2F28FBC4C}" destId="{DDD97478-93B4-4B4A-8DC0-38F5945FC8D7}" srcOrd="5" destOrd="0" presId="urn:microsoft.com/office/officeart/2005/8/layout/process5"/>
    <dgm:cxn modelId="{1378F0BA-493D-47F2-85E1-F5CF0442CCC6}" type="presParOf" srcId="{DDD97478-93B4-4B4A-8DC0-38F5945FC8D7}" destId="{8D8F7011-96FF-4640-8198-C99388117BFE}" srcOrd="0" destOrd="0" presId="urn:microsoft.com/office/officeart/2005/8/layout/process5"/>
    <dgm:cxn modelId="{CA25C616-2198-4811-9B3D-61DFADB5B6A5}" type="presParOf" srcId="{FA34D21B-B25A-446B-BEC5-0CF2F28FBC4C}" destId="{66F45C12-B5C2-40BC-95DA-0706D8096560}" srcOrd="6" destOrd="0" presId="urn:microsoft.com/office/officeart/2005/8/layout/process5"/>
    <dgm:cxn modelId="{7A78DBCA-3234-4831-94E1-74061BDA57E3}" type="presParOf" srcId="{FA34D21B-B25A-446B-BEC5-0CF2F28FBC4C}" destId="{5CE9FA51-0D7A-42FA-B0B7-DB8E06C1999D}" srcOrd="7" destOrd="0" presId="urn:microsoft.com/office/officeart/2005/8/layout/process5"/>
    <dgm:cxn modelId="{518433C5-95A6-4203-B7B7-B081142777B7}" type="presParOf" srcId="{5CE9FA51-0D7A-42FA-B0B7-DB8E06C1999D}" destId="{C29C241C-35D6-4088-9038-01C5A66FD36E}" srcOrd="0" destOrd="0" presId="urn:microsoft.com/office/officeart/2005/8/layout/process5"/>
    <dgm:cxn modelId="{85DC82D8-47D9-433D-9DC1-80BABE5EEDA2}" type="presParOf" srcId="{FA34D21B-B25A-446B-BEC5-0CF2F28FBC4C}" destId="{3FD91858-D68D-410A-8C7F-9AA6E0BBD126}" srcOrd="8" destOrd="0" presId="urn:microsoft.com/office/officeart/2005/8/layout/process5"/>
    <dgm:cxn modelId="{42C0F596-F7FA-4BC7-B288-B7A6B16AB6E1}" type="presParOf" srcId="{FA34D21B-B25A-446B-BEC5-0CF2F28FBC4C}" destId="{7B211B7F-D5C0-43E1-A0BC-24390B2608AB}" srcOrd="9" destOrd="0" presId="urn:microsoft.com/office/officeart/2005/8/layout/process5"/>
    <dgm:cxn modelId="{25459BB6-BF0A-4571-A914-13583EECF90D}" type="presParOf" srcId="{7B211B7F-D5C0-43E1-A0BC-24390B2608AB}" destId="{AC35C2D7-CF36-4B4A-893C-0B4CD0199E85}" srcOrd="0" destOrd="0" presId="urn:microsoft.com/office/officeart/2005/8/layout/process5"/>
    <dgm:cxn modelId="{C22A5F52-3CD6-442C-B7B7-E796A6D04348}" type="presParOf" srcId="{FA34D21B-B25A-446B-BEC5-0CF2F28FBC4C}" destId="{10EC7A81-DCCD-4262-B78B-3C48A39C3CB9}" srcOrd="10" destOrd="0" presId="urn:microsoft.com/office/officeart/2005/8/layout/process5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39458C9-098D-4E48-A3F6-432634775049}" type="doc">
      <dgm:prSet loTypeId="urn:microsoft.com/office/officeart/2005/8/layout/radial5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A0BB0D6-5D4B-44E7-8C2E-9A829D5A9A44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>
          <a:sp3d extrusionH="57150">
            <a:bevelT w="38100" h="38100" prst="relaxedInset"/>
          </a:sp3d>
        </a:bodyPr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Работа с родителями</a:t>
          </a:r>
          <a:endParaRPr lang="ru-RU" sz="1400" b="1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gm:t>
    </dgm:pt>
    <dgm:pt modelId="{D5ADC73A-D1F2-4C66-A77E-85718783ECA7}" type="parTrans" cxnId="{316B816B-3E04-4C8F-B0DC-015B8A6C8793}">
      <dgm:prSet/>
      <dgm:spPr/>
      <dgm:t>
        <a:bodyPr/>
        <a:lstStyle/>
        <a:p>
          <a:endParaRPr lang="ru-RU"/>
        </a:p>
      </dgm:t>
    </dgm:pt>
    <dgm:pt modelId="{8E991A1C-E444-4290-A694-85F79766B954}" type="sibTrans" cxnId="{316B816B-3E04-4C8F-B0DC-015B8A6C8793}">
      <dgm:prSet/>
      <dgm:spPr/>
      <dgm:t>
        <a:bodyPr/>
        <a:lstStyle/>
        <a:p>
          <a:endParaRPr lang="ru-RU"/>
        </a:p>
      </dgm:t>
    </dgm:pt>
    <dgm:pt modelId="{96DCC78C-C71B-4F89-8977-FB648A6A2A8E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>
          <a:sp3d extrusionH="57150">
            <a:bevelT w="38100" h="38100" prst="relaxedInset"/>
          </a:sp3d>
        </a:bodyPr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Круглые столы</a:t>
          </a:r>
          <a:endParaRPr lang="ru-RU" sz="1400" b="1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gm:t>
    </dgm:pt>
    <dgm:pt modelId="{6563C36B-A17F-41E8-A4A1-B9CE1469D451}" type="parTrans" cxnId="{DB5EC3B3-5DE0-42C0-860F-022B7E346E98}">
      <dgm:prSet/>
      <dgm:spPr/>
      <dgm:t>
        <a:bodyPr>
          <a:sp3d extrusionH="57150">
            <a:bevelT w="38100" h="38100" prst="relaxedInset"/>
          </a:sp3d>
        </a:bodyPr>
        <a:lstStyle/>
        <a:p>
          <a:endParaRPr lang="ru-RU"/>
        </a:p>
      </dgm:t>
    </dgm:pt>
    <dgm:pt modelId="{9658B1E3-B5BC-4EEA-97AC-9E0728F7E702}" type="sibTrans" cxnId="{DB5EC3B3-5DE0-42C0-860F-022B7E346E98}">
      <dgm:prSet/>
      <dgm:spPr/>
      <dgm:t>
        <a:bodyPr/>
        <a:lstStyle/>
        <a:p>
          <a:endParaRPr lang="ru-RU"/>
        </a:p>
      </dgm:t>
    </dgm:pt>
    <dgm:pt modelId="{6471EEB8-2F33-4D5E-9B4A-DAA996D0FCF1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>
          <a:sp3d extrusionH="57150">
            <a:bevelT w="38100" h="38100" prst="relaxedInset"/>
          </a:sp3d>
        </a:bodyPr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Конкурсы</a:t>
          </a:r>
          <a:endParaRPr lang="ru-RU" sz="1400" b="1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gm:t>
    </dgm:pt>
    <dgm:pt modelId="{4F1C3632-E896-4DE1-B894-7AB8D973BB76}" type="parTrans" cxnId="{BC9BF14F-A7EC-4D00-B270-A52F4AC0D25B}">
      <dgm:prSet/>
      <dgm:spPr/>
      <dgm:t>
        <a:bodyPr>
          <a:sp3d extrusionH="57150">
            <a:bevelT w="38100" h="38100" prst="relaxedInset"/>
          </a:sp3d>
        </a:bodyPr>
        <a:lstStyle/>
        <a:p>
          <a:endParaRPr lang="ru-RU"/>
        </a:p>
      </dgm:t>
    </dgm:pt>
    <dgm:pt modelId="{855EDB5C-FA36-4812-963E-81F13D959B2D}" type="sibTrans" cxnId="{BC9BF14F-A7EC-4D00-B270-A52F4AC0D25B}">
      <dgm:prSet/>
      <dgm:spPr/>
      <dgm:t>
        <a:bodyPr/>
        <a:lstStyle/>
        <a:p>
          <a:endParaRPr lang="ru-RU"/>
        </a:p>
      </dgm:t>
    </dgm:pt>
    <dgm:pt modelId="{959C3022-1DC0-44CC-B8B1-1E251B5910B0}">
      <dgm:prSet phldrT="[Текст]" custT="1"/>
      <dgm:spPr>
        <a:solidFill>
          <a:schemeClr val="accent2">
            <a:lumMod val="40000"/>
            <a:lumOff val="60000"/>
          </a:schemeClr>
        </a:solidFill>
      </dgm:spPr>
      <dgm:t>
        <a:bodyPr>
          <a:sp3d extrusionH="57150">
            <a:bevelT w="38100" h="38100" prst="relaxedInset"/>
          </a:sp3d>
        </a:bodyPr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Мастер-класс</a:t>
          </a:r>
          <a:endParaRPr lang="ru-RU" sz="1400" b="1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gm:t>
    </dgm:pt>
    <dgm:pt modelId="{7FEC8D3A-A192-4630-858F-448CBC16724C}" type="parTrans" cxnId="{0502BBA8-B5E7-4EF5-83F5-81B229CD0C6D}">
      <dgm:prSet/>
      <dgm:spPr/>
      <dgm:t>
        <a:bodyPr>
          <a:sp3d extrusionH="57150">
            <a:bevelT w="38100" h="38100" prst="relaxedInset"/>
          </a:sp3d>
        </a:bodyPr>
        <a:lstStyle/>
        <a:p>
          <a:endParaRPr lang="ru-RU"/>
        </a:p>
      </dgm:t>
    </dgm:pt>
    <dgm:pt modelId="{D8026361-74D7-44E8-BAE7-A97D3295D447}" type="sibTrans" cxnId="{0502BBA8-B5E7-4EF5-83F5-81B229CD0C6D}">
      <dgm:prSet/>
      <dgm:spPr/>
      <dgm:t>
        <a:bodyPr/>
        <a:lstStyle/>
        <a:p>
          <a:endParaRPr lang="ru-RU"/>
        </a:p>
      </dgm:t>
    </dgm:pt>
    <dgm:pt modelId="{A9B3AA22-7B21-4CD2-A294-1E34D09B2E1F}">
      <dgm:prSet custT="1"/>
      <dgm:spPr>
        <a:solidFill>
          <a:schemeClr val="accent2">
            <a:lumMod val="40000"/>
            <a:lumOff val="60000"/>
          </a:schemeClr>
        </a:solidFill>
      </dgm:spPr>
      <dgm:t>
        <a:bodyPr>
          <a:sp3d extrusionH="57150">
            <a:bevelT w="38100" h="38100" prst="relaxedInset"/>
          </a:sp3d>
        </a:bodyPr>
        <a:lstStyle/>
        <a:p>
          <a:r>
            <a:rPr lang="ru-RU" sz="1400" b="1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Консультирование родителей педагогами и специалистами ДОУ</a:t>
          </a:r>
          <a:endParaRPr lang="ru-RU" sz="1400" b="1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gm:t>
    </dgm:pt>
    <dgm:pt modelId="{4251E440-4AC5-4260-A2F9-F3B017BFA1AF}" type="parTrans" cxnId="{8F5FF7AB-FCA4-441D-85A1-7E37AD7E74CF}">
      <dgm:prSet/>
      <dgm:spPr/>
      <dgm:t>
        <a:bodyPr>
          <a:sp3d extrusionH="57150">
            <a:bevelT w="38100" h="38100" prst="relaxedInset"/>
          </a:sp3d>
        </a:bodyPr>
        <a:lstStyle/>
        <a:p>
          <a:endParaRPr lang="ru-RU"/>
        </a:p>
      </dgm:t>
    </dgm:pt>
    <dgm:pt modelId="{DE091FBD-9D4D-4131-8815-67C971562AE7}" type="sibTrans" cxnId="{8F5FF7AB-FCA4-441D-85A1-7E37AD7E74CF}">
      <dgm:prSet/>
      <dgm:spPr/>
      <dgm:t>
        <a:bodyPr/>
        <a:lstStyle/>
        <a:p>
          <a:endParaRPr lang="ru-RU"/>
        </a:p>
      </dgm:t>
    </dgm:pt>
    <dgm:pt modelId="{F736915A-3EC2-4399-8775-4B47BCD221C0}" type="pres">
      <dgm:prSet presAssocID="{539458C9-098D-4E48-A3F6-432634775049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18CA557-8DDD-4685-B949-DE91EEAC0D78}" type="pres">
      <dgm:prSet presAssocID="{2A0BB0D6-5D4B-44E7-8C2E-9A829D5A9A44}" presName="centerShape" presStyleLbl="node0" presStyleIdx="0" presStyleCnt="1" custScaleX="172064" custScaleY="151276" custLinFactNeighborX="2138" custLinFactNeighborY="-272"/>
      <dgm:spPr>
        <a:prstGeom prst="star16">
          <a:avLst/>
        </a:prstGeom>
      </dgm:spPr>
      <dgm:t>
        <a:bodyPr/>
        <a:lstStyle/>
        <a:p>
          <a:endParaRPr lang="ru-RU"/>
        </a:p>
      </dgm:t>
    </dgm:pt>
    <dgm:pt modelId="{7E6565AA-ED61-460C-A5CB-E2F98C0B0ADB}" type="pres">
      <dgm:prSet presAssocID="{6563C36B-A17F-41E8-A4A1-B9CE1469D451}" presName="parTrans" presStyleLbl="sibTrans2D1" presStyleIdx="0" presStyleCnt="4"/>
      <dgm:spPr/>
      <dgm:t>
        <a:bodyPr/>
        <a:lstStyle/>
        <a:p>
          <a:endParaRPr lang="ru-RU"/>
        </a:p>
      </dgm:t>
    </dgm:pt>
    <dgm:pt modelId="{368208EB-105D-4421-81DB-EF7A2EA817B5}" type="pres">
      <dgm:prSet presAssocID="{6563C36B-A17F-41E8-A4A1-B9CE1469D451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1A09790D-B30D-446A-B03C-E19524EBF0C8}" type="pres">
      <dgm:prSet presAssocID="{96DCC78C-C71B-4F89-8977-FB648A6A2A8E}" presName="node" presStyleLbl="node1" presStyleIdx="0" presStyleCnt="4" custScaleX="224070" custScaleY="101364">
        <dgm:presLayoutVars>
          <dgm:bulletEnabled val="1"/>
        </dgm:presLayoutVars>
      </dgm:prSet>
      <dgm:spPr>
        <a:prstGeom prst="star16">
          <a:avLst/>
        </a:prstGeom>
      </dgm:spPr>
      <dgm:t>
        <a:bodyPr/>
        <a:lstStyle/>
        <a:p>
          <a:endParaRPr lang="ru-RU"/>
        </a:p>
      </dgm:t>
    </dgm:pt>
    <dgm:pt modelId="{6F2BE811-33C7-4375-A0AE-56517B8F446C}" type="pres">
      <dgm:prSet presAssocID="{4F1C3632-E896-4DE1-B894-7AB8D973BB76}" presName="parTrans" presStyleLbl="sibTrans2D1" presStyleIdx="1" presStyleCnt="4" custLinFactNeighborX="-56098" custLinFactNeighborY="-2475"/>
      <dgm:spPr/>
      <dgm:t>
        <a:bodyPr/>
        <a:lstStyle/>
        <a:p>
          <a:endParaRPr lang="ru-RU"/>
        </a:p>
      </dgm:t>
    </dgm:pt>
    <dgm:pt modelId="{2BC0E60F-A2F2-4667-B55E-A1AA13F78474}" type="pres">
      <dgm:prSet presAssocID="{4F1C3632-E896-4DE1-B894-7AB8D973BB76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59475360-F30E-450D-8080-27F5B3855CF3}" type="pres">
      <dgm:prSet presAssocID="{6471EEB8-2F33-4D5E-9B4A-DAA996D0FCF1}" presName="node" presStyleLbl="node1" presStyleIdx="1" presStyleCnt="4" custScaleX="148945" custScaleY="82257" custRadScaleRad="124757" custRadScaleInc="-5723">
        <dgm:presLayoutVars>
          <dgm:bulletEnabled val="1"/>
        </dgm:presLayoutVars>
      </dgm:prSet>
      <dgm:spPr>
        <a:prstGeom prst="star16">
          <a:avLst/>
        </a:prstGeom>
      </dgm:spPr>
      <dgm:t>
        <a:bodyPr/>
        <a:lstStyle/>
        <a:p>
          <a:endParaRPr lang="ru-RU"/>
        </a:p>
      </dgm:t>
    </dgm:pt>
    <dgm:pt modelId="{A26CE0A9-C369-4581-BED7-B7C86C1A5480}" type="pres">
      <dgm:prSet presAssocID="{7FEC8D3A-A192-4630-858F-448CBC16724C}" presName="parTrans" presStyleLbl="sibTrans2D1" presStyleIdx="2" presStyleCnt="4"/>
      <dgm:spPr/>
      <dgm:t>
        <a:bodyPr/>
        <a:lstStyle/>
        <a:p>
          <a:endParaRPr lang="ru-RU"/>
        </a:p>
      </dgm:t>
    </dgm:pt>
    <dgm:pt modelId="{858525B6-2DDA-4561-A1E7-4BAC96DA7C3F}" type="pres">
      <dgm:prSet presAssocID="{7FEC8D3A-A192-4630-858F-448CBC16724C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6FEFD90A-AAB0-42AC-A2EA-9B4217818809}" type="pres">
      <dgm:prSet presAssocID="{959C3022-1DC0-44CC-B8B1-1E251B5910B0}" presName="node" presStyleLbl="node1" presStyleIdx="2" presStyleCnt="4" custScaleX="173921">
        <dgm:presLayoutVars>
          <dgm:bulletEnabled val="1"/>
        </dgm:presLayoutVars>
      </dgm:prSet>
      <dgm:spPr>
        <a:prstGeom prst="star16">
          <a:avLst/>
        </a:prstGeom>
      </dgm:spPr>
      <dgm:t>
        <a:bodyPr/>
        <a:lstStyle/>
        <a:p>
          <a:endParaRPr lang="ru-RU"/>
        </a:p>
      </dgm:t>
    </dgm:pt>
    <dgm:pt modelId="{7B2C9130-633E-4844-900D-C576355332A2}" type="pres">
      <dgm:prSet presAssocID="{4251E440-4AC5-4260-A2F9-F3B017BFA1AF}" presName="parTrans" presStyleLbl="sibTrans2D1" presStyleIdx="3" presStyleCnt="4" custLinFactNeighborX="-56281" custLinFactNeighborY="-4245"/>
      <dgm:spPr/>
      <dgm:t>
        <a:bodyPr/>
        <a:lstStyle/>
        <a:p>
          <a:endParaRPr lang="ru-RU"/>
        </a:p>
      </dgm:t>
    </dgm:pt>
    <dgm:pt modelId="{3EC56EBD-BFC0-474B-8E21-06CCBB55B87C}" type="pres">
      <dgm:prSet presAssocID="{4251E440-4AC5-4260-A2F9-F3B017BFA1AF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8D8A328D-914A-4F0A-ADE4-FA4EF029F38B}" type="pres">
      <dgm:prSet presAssocID="{A9B3AA22-7B21-4CD2-A294-1E34D09B2E1F}" presName="node" presStyleLbl="node1" presStyleIdx="3" presStyleCnt="4" custScaleX="198649" custScaleY="109699" custRadScaleRad="144588" custRadScaleInc="4931">
        <dgm:presLayoutVars>
          <dgm:bulletEnabled val="1"/>
        </dgm:presLayoutVars>
      </dgm:prSet>
      <dgm:spPr>
        <a:prstGeom prst="star16">
          <a:avLst/>
        </a:prstGeom>
      </dgm:spPr>
      <dgm:t>
        <a:bodyPr/>
        <a:lstStyle/>
        <a:p>
          <a:endParaRPr lang="ru-RU"/>
        </a:p>
      </dgm:t>
    </dgm:pt>
  </dgm:ptLst>
  <dgm:cxnLst>
    <dgm:cxn modelId="{2EE558CF-451E-4C0E-B1B1-23787DB145E7}" type="presOf" srcId="{4F1C3632-E896-4DE1-B894-7AB8D973BB76}" destId="{6F2BE811-33C7-4375-A0AE-56517B8F446C}" srcOrd="0" destOrd="0" presId="urn:microsoft.com/office/officeart/2005/8/layout/radial5"/>
    <dgm:cxn modelId="{23FBAF8F-BF2A-4E3A-9F86-6FF2248F6199}" type="presOf" srcId="{96DCC78C-C71B-4F89-8977-FB648A6A2A8E}" destId="{1A09790D-B30D-446A-B03C-E19524EBF0C8}" srcOrd="0" destOrd="0" presId="urn:microsoft.com/office/officeart/2005/8/layout/radial5"/>
    <dgm:cxn modelId="{ED1F5C93-80DA-4F61-AA22-917C16B41007}" type="presOf" srcId="{7FEC8D3A-A192-4630-858F-448CBC16724C}" destId="{858525B6-2DDA-4561-A1E7-4BAC96DA7C3F}" srcOrd="1" destOrd="0" presId="urn:microsoft.com/office/officeart/2005/8/layout/radial5"/>
    <dgm:cxn modelId="{BC9BF14F-A7EC-4D00-B270-A52F4AC0D25B}" srcId="{2A0BB0D6-5D4B-44E7-8C2E-9A829D5A9A44}" destId="{6471EEB8-2F33-4D5E-9B4A-DAA996D0FCF1}" srcOrd="1" destOrd="0" parTransId="{4F1C3632-E896-4DE1-B894-7AB8D973BB76}" sibTransId="{855EDB5C-FA36-4812-963E-81F13D959B2D}"/>
    <dgm:cxn modelId="{316B816B-3E04-4C8F-B0DC-015B8A6C8793}" srcId="{539458C9-098D-4E48-A3F6-432634775049}" destId="{2A0BB0D6-5D4B-44E7-8C2E-9A829D5A9A44}" srcOrd="0" destOrd="0" parTransId="{D5ADC73A-D1F2-4C66-A77E-85718783ECA7}" sibTransId="{8E991A1C-E444-4290-A694-85F79766B954}"/>
    <dgm:cxn modelId="{79AD32A0-5DFF-4295-8733-66FFFDE7B1F2}" type="presOf" srcId="{6563C36B-A17F-41E8-A4A1-B9CE1469D451}" destId="{368208EB-105D-4421-81DB-EF7A2EA817B5}" srcOrd="1" destOrd="0" presId="urn:microsoft.com/office/officeart/2005/8/layout/radial5"/>
    <dgm:cxn modelId="{C319ADCE-F112-43AE-9F52-65CC445E27AF}" type="presOf" srcId="{2A0BB0D6-5D4B-44E7-8C2E-9A829D5A9A44}" destId="{718CA557-8DDD-4685-B949-DE91EEAC0D78}" srcOrd="0" destOrd="0" presId="urn:microsoft.com/office/officeart/2005/8/layout/radial5"/>
    <dgm:cxn modelId="{E4FAC357-2ABF-4F40-9929-DBD626CAB277}" type="presOf" srcId="{959C3022-1DC0-44CC-B8B1-1E251B5910B0}" destId="{6FEFD90A-AAB0-42AC-A2EA-9B4217818809}" srcOrd="0" destOrd="0" presId="urn:microsoft.com/office/officeart/2005/8/layout/radial5"/>
    <dgm:cxn modelId="{66BA55D8-095F-4D89-925B-37B5078995A1}" type="presOf" srcId="{4F1C3632-E896-4DE1-B894-7AB8D973BB76}" destId="{2BC0E60F-A2F2-4667-B55E-A1AA13F78474}" srcOrd="1" destOrd="0" presId="urn:microsoft.com/office/officeart/2005/8/layout/radial5"/>
    <dgm:cxn modelId="{A1F6652C-D7C4-48C2-8236-C8EDC8AA1988}" type="presOf" srcId="{6471EEB8-2F33-4D5E-9B4A-DAA996D0FCF1}" destId="{59475360-F30E-450D-8080-27F5B3855CF3}" srcOrd="0" destOrd="0" presId="urn:microsoft.com/office/officeart/2005/8/layout/radial5"/>
    <dgm:cxn modelId="{0502BBA8-B5E7-4EF5-83F5-81B229CD0C6D}" srcId="{2A0BB0D6-5D4B-44E7-8C2E-9A829D5A9A44}" destId="{959C3022-1DC0-44CC-B8B1-1E251B5910B0}" srcOrd="2" destOrd="0" parTransId="{7FEC8D3A-A192-4630-858F-448CBC16724C}" sibTransId="{D8026361-74D7-44E8-BAE7-A97D3295D447}"/>
    <dgm:cxn modelId="{D69C7A24-F803-425A-936F-339776013A48}" type="presOf" srcId="{4251E440-4AC5-4260-A2F9-F3B017BFA1AF}" destId="{3EC56EBD-BFC0-474B-8E21-06CCBB55B87C}" srcOrd="1" destOrd="0" presId="urn:microsoft.com/office/officeart/2005/8/layout/radial5"/>
    <dgm:cxn modelId="{A17D00A1-4070-4D5F-8E5D-13EDC760D457}" type="presOf" srcId="{6563C36B-A17F-41E8-A4A1-B9CE1469D451}" destId="{7E6565AA-ED61-460C-A5CB-E2F98C0B0ADB}" srcOrd="0" destOrd="0" presId="urn:microsoft.com/office/officeart/2005/8/layout/radial5"/>
    <dgm:cxn modelId="{DB5EC3B3-5DE0-42C0-860F-022B7E346E98}" srcId="{2A0BB0D6-5D4B-44E7-8C2E-9A829D5A9A44}" destId="{96DCC78C-C71B-4F89-8977-FB648A6A2A8E}" srcOrd="0" destOrd="0" parTransId="{6563C36B-A17F-41E8-A4A1-B9CE1469D451}" sibTransId="{9658B1E3-B5BC-4EEA-97AC-9E0728F7E702}"/>
    <dgm:cxn modelId="{EA157DBE-14D7-4B97-B7A8-6AB64AF8A6F5}" type="presOf" srcId="{7FEC8D3A-A192-4630-858F-448CBC16724C}" destId="{A26CE0A9-C369-4581-BED7-B7C86C1A5480}" srcOrd="0" destOrd="0" presId="urn:microsoft.com/office/officeart/2005/8/layout/radial5"/>
    <dgm:cxn modelId="{BF741D09-0F66-4324-B52A-59FDA8613F7E}" type="presOf" srcId="{539458C9-098D-4E48-A3F6-432634775049}" destId="{F736915A-3EC2-4399-8775-4B47BCD221C0}" srcOrd="0" destOrd="0" presId="urn:microsoft.com/office/officeart/2005/8/layout/radial5"/>
    <dgm:cxn modelId="{FAC6BD5A-2B9E-4EB4-BBB1-94DCEBC246AD}" type="presOf" srcId="{A9B3AA22-7B21-4CD2-A294-1E34D09B2E1F}" destId="{8D8A328D-914A-4F0A-ADE4-FA4EF029F38B}" srcOrd="0" destOrd="0" presId="urn:microsoft.com/office/officeart/2005/8/layout/radial5"/>
    <dgm:cxn modelId="{460E57AA-7496-4961-A008-194B53C66081}" type="presOf" srcId="{4251E440-4AC5-4260-A2F9-F3B017BFA1AF}" destId="{7B2C9130-633E-4844-900D-C576355332A2}" srcOrd="0" destOrd="0" presId="urn:microsoft.com/office/officeart/2005/8/layout/radial5"/>
    <dgm:cxn modelId="{8F5FF7AB-FCA4-441D-85A1-7E37AD7E74CF}" srcId="{2A0BB0D6-5D4B-44E7-8C2E-9A829D5A9A44}" destId="{A9B3AA22-7B21-4CD2-A294-1E34D09B2E1F}" srcOrd="3" destOrd="0" parTransId="{4251E440-4AC5-4260-A2F9-F3B017BFA1AF}" sibTransId="{DE091FBD-9D4D-4131-8815-67C971562AE7}"/>
    <dgm:cxn modelId="{16A6470F-9521-4134-B131-F31A0A8B8C26}" type="presParOf" srcId="{F736915A-3EC2-4399-8775-4B47BCD221C0}" destId="{718CA557-8DDD-4685-B949-DE91EEAC0D78}" srcOrd="0" destOrd="0" presId="urn:microsoft.com/office/officeart/2005/8/layout/radial5"/>
    <dgm:cxn modelId="{9B5A19CE-376F-4AD8-951D-58F7F98191A6}" type="presParOf" srcId="{F736915A-3EC2-4399-8775-4B47BCD221C0}" destId="{7E6565AA-ED61-460C-A5CB-E2F98C0B0ADB}" srcOrd="1" destOrd="0" presId="urn:microsoft.com/office/officeart/2005/8/layout/radial5"/>
    <dgm:cxn modelId="{B437CDC2-2C17-4245-A36F-5DD39D57E8FB}" type="presParOf" srcId="{7E6565AA-ED61-460C-A5CB-E2F98C0B0ADB}" destId="{368208EB-105D-4421-81DB-EF7A2EA817B5}" srcOrd="0" destOrd="0" presId="urn:microsoft.com/office/officeart/2005/8/layout/radial5"/>
    <dgm:cxn modelId="{E640DEF4-C41A-44E6-9D9E-D8BDF3EF41F9}" type="presParOf" srcId="{F736915A-3EC2-4399-8775-4B47BCD221C0}" destId="{1A09790D-B30D-446A-B03C-E19524EBF0C8}" srcOrd="2" destOrd="0" presId="urn:microsoft.com/office/officeart/2005/8/layout/radial5"/>
    <dgm:cxn modelId="{7CDA7EE9-F114-496C-870A-F7B804DBFEC6}" type="presParOf" srcId="{F736915A-3EC2-4399-8775-4B47BCD221C0}" destId="{6F2BE811-33C7-4375-A0AE-56517B8F446C}" srcOrd="3" destOrd="0" presId="urn:microsoft.com/office/officeart/2005/8/layout/radial5"/>
    <dgm:cxn modelId="{297B1423-A32C-47F8-8D02-B9DF4FCECE67}" type="presParOf" srcId="{6F2BE811-33C7-4375-A0AE-56517B8F446C}" destId="{2BC0E60F-A2F2-4667-B55E-A1AA13F78474}" srcOrd="0" destOrd="0" presId="urn:microsoft.com/office/officeart/2005/8/layout/radial5"/>
    <dgm:cxn modelId="{57EAA8B0-0B08-4DDF-A0C0-25145F1184C0}" type="presParOf" srcId="{F736915A-3EC2-4399-8775-4B47BCD221C0}" destId="{59475360-F30E-450D-8080-27F5B3855CF3}" srcOrd="4" destOrd="0" presId="urn:microsoft.com/office/officeart/2005/8/layout/radial5"/>
    <dgm:cxn modelId="{948A208F-2056-487B-970E-956F57EB643E}" type="presParOf" srcId="{F736915A-3EC2-4399-8775-4B47BCD221C0}" destId="{A26CE0A9-C369-4581-BED7-B7C86C1A5480}" srcOrd="5" destOrd="0" presId="urn:microsoft.com/office/officeart/2005/8/layout/radial5"/>
    <dgm:cxn modelId="{D03F76FC-AE57-4B6A-8D0C-23C5E3CB47AE}" type="presParOf" srcId="{A26CE0A9-C369-4581-BED7-B7C86C1A5480}" destId="{858525B6-2DDA-4561-A1E7-4BAC96DA7C3F}" srcOrd="0" destOrd="0" presId="urn:microsoft.com/office/officeart/2005/8/layout/radial5"/>
    <dgm:cxn modelId="{71EF3962-CE10-4237-A97C-8448E01CBDCF}" type="presParOf" srcId="{F736915A-3EC2-4399-8775-4B47BCD221C0}" destId="{6FEFD90A-AAB0-42AC-A2EA-9B4217818809}" srcOrd="6" destOrd="0" presId="urn:microsoft.com/office/officeart/2005/8/layout/radial5"/>
    <dgm:cxn modelId="{79ADB03C-365C-4DD2-A23B-04B269010CD4}" type="presParOf" srcId="{F736915A-3EC2-4399-8775-4B47BCD221C0}" destId="{7B2C9130-633E-4844-900D-C576355332A2}" srcOrd="7" destOrd="0" presId="urn:microsoft.com/office/officeart/2005/8/layout/radial5"/>
    <dgm:cxn modelId="{1EF2B9F5-154E-46B8-9540-C99487F0916D}" type="presParOf" srcId="{7B2C9130-633E-4844-900D-C576355332A2}" destId="{3EC56EBD-BFC0-474B-8E21-06CCBB55B87C}" srcOrd="0" destOrd="0" presId="urn:microsoft.com/office/officeart/2005/8/layout/radial5"/>
    <dgm:cxn modelId="{D193960A-9CF3-4CD3-AA80-DA00BDFB9D78}" type="presParOf" srcId="{F736915A-3EC2-4399-8775-4B47BCD221C0}" destId="{8D8A328D-914A-4F0A-ADE4-FA4EF029F38B}" srcOrd="8" destOrd="0" presId="urn:microsoft.com/office/officeart/2005/8/layout/radial5"/>
  </dgm:cxnLst>
  <dgm:bg>
    <a:effectLst>
      <a:glow rad="228600">
        <a:schemeClr val="accent3">
          <a:satMod val="175000"/>
          <a:alpha val="40000"/>
        </a:schemeClr>
      </a:glow>
    </a:effectLst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B8AAB05-1F3E-4A6D-9FE6-B141ACE5849E}">
      <dsp:nvSpPr>
        <dsp:cNvPr id="0" name=""/>
        <dsp:cNvSpPr/>
      </dsp:nvSpPr>
      <dsp:spPr>
        <a:xfrm>
          <a:off x="3569280" y="2118769"/>
          <a:ext cx="1499761" cy="149976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dirty="0" smtClean="0"/>
            <a:t>Идея</a:t>
          </a:r>
          <a:endParaRPr lang="ru-RU" sz="3500" kern="1200" dirty="0"/>
        </a:p>
      </dsp:txBody>
      <dsp:txXfrm>
        <a:off x="3569280" y="2118769"/>
        <a:ext cx="1499761" cy="1499761"/>
      </dsp:txXfrm>
    </dsp:sp>
    <dsp:sp modelId="{67111CAC-97AA-4E72-99B4-DC88CBEC8C01}">
      <dsp:nvSpPr>
        <dsp:cNvPr id="0" name=""/>
        <dsp:cNvSpPr/>
      </dsp:nvSpPr>
      <dsp:spPr>
        <a:xfrm rot="16200000">
          <a:off x="4152145" y="1558140"/>
          <a:ext cx="334030" cy="5099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6200000">
        <a:off x="4152145" y="1558140"/>
        <a:ext cx="334030" cy="509919"/>
      </dsp:txXfrm>
    </dsp:sp>
    <dsp:sp modelId="{D05E33D0-DD6C-46E1-8A30-007FE00E0055}">
      <dsp:nvSpPr>
        <dsp:cNvPr id="0" name=""/>
        <dsp:cNvSpPr/>
      </dsp:nvSpPr>
      <dsp:spPr>
        <a:xfrm>
          <a:off x="2776161" y="46351"/>
          <a:ext cx="3086000" cy="1442171"/>
        </a:xfrm>
        <a:prstGeom prst="ellipse">
          <a:avLst/>
        </a:prstGeom>
        <a:gradFill flip="none" rotWithShape="0">
          <a:gsLst>
            <a:gs pos="0">
              <a:srgbClr val="FFFF66">
                <a:tint val="66000"/>
                <a:satMod val="160000"/>
              </a:srgbClr>
            </a:gs>
            <a:gs pos="50000">
              <a:srgbClr val="FFFF66">
                <a:tint val="44500"/>
                <a:satMod val="160000"/>
              </a:srgbClr>
            </a:gs>
            <a:gs pos="100000">
              <a:srgbClr val="FFFF66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Comic Sans MS" pitchFamily="66" charset="0"/>
            </a:rPr>
            <a:t>Интеграция личности</a:t>
          </a:r>
          <a:endParaRPr lang="ru-RU" sz="16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2776161" y="46351"/>
        <a:ext cx="3086000" cy="1442171"/>
      </dsp:txXfrm>
    </dsp:sp>
    <dsp:sp modelId="{54302E7F-109D-4650-8773-25D8D22DAFF8}">
      <dsp:nvSpPr>
        <dsp:cNvPr id="0" name=""/>
        <dsp:cNvSpPr/>
      </dsp:nvSpPr>
      <dsp:spPr>
        <a:xfrm rot="21510603">
          <a:off x="5281682" y="2581980"/>
          <a:ext cx="513262" cy="5099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123644"/>
            <a:satOff val="-4739"/>
            <a:lumOff val="8593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21510603">
        <a:off x="5281682" y="2581980"/>
        <a:ext cx="513262" cy="509919"/>
      </dsp:txXfrm>
    </dsp:sp>
    <dsp:sp modelId="{C58883F4-ABAA-49D6-941A-3C0A13CE884C}">
      <dsp:nvSpPr>
        <dsp:cNvPr id="0" name=""/>
        <dsp:cNvSpPr/>
      </dsp:nvSpPr>
      <dsp:spPr>
        <a:xfrm>
          <a:off x="6036097" y="2088234"/>
          <a:ext cx="2103851" cy="1416795"/>
        </a:xfrm>
        <a:prstGeom prst="ellipse">
          <a:avLst/>
        </a:prstGeom>
        <a:gradFill flip="none" rotWithShape="0">
          <a:gsLst>
            <a:gs pos="0">
              <a:srgbClr val="FFFF66">
                <a:tint val="66000"/>
                <a:satMod val="160000"/>
              </a:srgbClr>
            </a:gs>
            <a:gs pos="50000">
              <a:srgbClr val="FFFF66">
                <a:tint val="44500"/>
                <a:satMod val="160000"/>
              </a:srgbClr>
            </a:gs>
            <a:gs pos="100000">
              <a:srgbClr val="FFFF66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Comic Sans MS" pitchFamily="66" charset="0"/>
            </a:rPr>
            <a:t>Развитие творческих способностей</a:t>
          </a:r>
          <a:endParaRPr lang="ru-RU" sz="16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6036097" y="2088234"/>
        <a:ext cx="2103851" cy="1416795"/>
      </dsp:txXfrm>
    </dsp:sp>
    <dsp:sp modelId="{8DABF6C6-34F2-45A3-8481-480845C89936}">
      <dsp:nvSpPr>
        <dsp:cNvPr id="0" name=""/>
        <dsp:cNvSpPr/>
      </dsp:nvSpPr>
      <dsp:spPr>
        <a:xfrm rot="5400000">
          <a:off x="4144678" y="3682909"/>
          <a:ext cx="348966" cy="5099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247288"/>
            <a:satOff val="-9477"/>
            <a:lumOff val="17185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5400000">
        <a:off x="4144678" y="3682909"/>
        <a:ext cx="348966" cy="509919"/>
      </dsp:txXfrm>
    </dsp:sp>
    <dsp:sp modelId="{F1CB934B-0291-4933-892B-327450BB53FE}">
      <dsp:nvSpPr>
        <dsp:cNvPr id="0" name=""/>
        <dsp:cNvSpPr/>
      </dsp:nvSpPr>
      <dsp:spPr>
        <a:xfrm>
          <a:off x="2595334" y="4276958"/>
          <a:ext cx="3447652" cy="1385810"/>
        </a:xfrm>
        <a:prstGeom prst="ellipse">
          <a:avLst/>
        </a:prstGeom>
        <a:gradFill flip="none" rotWithShape="0">
          <a:gsLst>
            <a:gs pos="0">
              <a:srgbClr val="FFFF66">
                <a:tint val="66000"/>
                <a:satMod val="160000"/>
              </a:srgbClr>
            </a:gs>
            <a:gs pos="50000">
              <a:srgbClr val="FFFF66">
                <a:tint val="44500"/>
                <a:satMod val="160000"/>
              </a:srgbClr>
            </a:gs>
            <a:gs pos="100000">
              <a:srgbClr val="FFFF66">
                <a:tint val="23500"/>
                <a:satMod val="160000"/>
              </a:srgbClr>
            </a:gs>
          </a:gsLst>
          <a:path path="circle">
            <a:fillToRect l="50000" t="50000" r="50000" b="50000"/>
          </a:path>
          <a:tileRect/>
        </a:gradFill>
        <a:ln>
          <a:solidFill>
            <a:schemeClr val="accent2">
              <a:lumMod val="20000"/>
              <a:lumOff val="8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Comic Sans MS" pitchFamily="66" charset="0"/>
            </a:rPr>
            <a:t>Повышение адаптационных способностей ребенка</a:t>
          </a:r>
          <a:endParaRPr lang="ru-RU" sz="16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2595334" y="4276958"/>
        <a:ext cx="3447652" cy="1385810"/>
      </dsp:txXfrm>
    </dsp:sp>
    <dsp:sp modelId="{4BADAF87-1BB5-4AA6-8F5E-B91B9D52D35F}">
      <dsp:nvSpPr>
        <dsp:cNvPr id="0" name=""/>
        <dsp:cNvSpPr/>
      </dsp:nvSpPr>
      <dsp:spPr>
        <a:xfrm rot="10800000">
          <a:off x="3206820" y="2613691"/>
          <a:ext cx="256138" cy="509919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shade val="90000"/>
            <a:hueOff val="370931"/>
            <a:satOff val="-14216"/>
            <a:lumOff val="25778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 rot="10800000">
        <a:off x="3206820" y="2613691"/>
        <a:ext cx="256138" cy="509919"/>
      </dsp:txXfrm>
    </dsp:sp>
    <dsp:sp modelId="{3194BA78-9C04-4F65-89A7-97114B50CDD9}">
      <dsp:nvSpPr>
        <dsp:cNvPr id="0" name=""/>
        <dsp:cNvSpPr/>
      </dsp:nvSpPr>
      <dsp:spPr>
        <a:xfrm>
          <a:off x="0" y="2088234"/>
          <a:ext cx="3086000" cy="1560832"/>
        </a:xfrm>
        <a:prstGeom prst="ellipse">
          <a:avLst/>
        </a:prstGeom>
        <a:gradFill flip="none" rotWithShape="0">
          <a:gsLst>
            <a:gs pos="0">
              <a:srgbClr val="FFFF66">
                <a:tint val="66000"/>
                <a:satMod val="160000"/>
              </a:srgbClr>
            </a:gs>
            <a:gs pos="50000">
              <a:srgbClr val="FFFF66">
                <a:tint val="44500"/>
                <a:satMod val="160000"/>
              </a:srgbClr>
            </a:gs>
            <a:gs pos="100000">
              <a:srgbClr val="FFFF66">
                <a:tint val="23500"/>
                <a:satMod val="160000"/>
              </a:srgbClr>
            </a:gs>
          </a:gsLst>
          <a:lin ang="0" scaled="1"/>
          <a:tileRect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Comic Sans MS" pitchFamily="66" charset="0"/>
            </a:rPr>
            <a:t>Совершенствование способов взаимодействия с окружающим миром.</a:t>
          </a:r>
          <a:endParaRPr lang="ru-RU" sz="1600" b="1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0" y="2088234"/>
        <a:ext cx="3086000" cy="15608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4235650-2349-4D9D-825F-C1254F8DD2D5}">
      <dsp:nvSpPr>
        <dsp:cNvPr id="0" name=""/>
        <dsp:cNvSpPr/>
      </dsp:nvSpPr>
      <dsp:spPr>
        <a:xfrm>
          <a:off x="308729" y="3754"/>
          <a:ext cx="7457781" cy="5725746"/>
        </a:xfrm>
        <a:prstGeom prst="cloud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>
              <a:solidFill>
                <a:schemeClr val="tx1"/>
              </a:solidFill>
              <a:latin typeface="Comic Sans MS" pitchFamily="66" charset="0"/>
            </a:rPr>
            <a:t>Создание психологического пространства для повышения у детей коммуникативных навыков и приобретение нового опыта социального взаимодействия и сотрудничества средствами арт-педагогики.</a:t>
          </a:r>
          <a:endParaRPr lang="ru-RU" sz="2600" kern="1200" dirty="0">
            <a:solidFill>
              <a:schemeClr val="tx1"/>
            </a:solidFill>
            <a:latin typeface="Comic Sans MS" pitchFamily="66" charset="0"/>
          </a:endParaRPr>
        </a:p>
      </dsp:txBody>
      <dsp:txXfrm>
        <a:off x="308729" y="3754"/>
        <a:ext cx="7457781" cy="572574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8CC6CA-2A6B-4D0A-9288-3AD350663554}">
      <dsp:nvSpPr>
        <dsp:cNvPr id="0" name=""/>
        <dsp:cNvSpPr/>
      </dsp:nvSpPr>
      <dsp:spPr>
        <a:xfrm>
          <a:off x="3326935" y="2391959"/>
          <a:ext cx="1716550" cy="1716550"/>
        </a:xfrm>
        <a:prstGeom prst="horizontalScroll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400" kern="1200" dirty="0" smtClean="0"/>
            <a:t>Задачи</a:t>
          </a:r>
          <a:endParaRPr lang="ru-RU" sz="3400" kern="1200" dirty="0"/>
        </a:p>
      </dsp:txBody>
      <dsp:txXfrm>
        <a:off x="3326935" y="2391959"/>
        <a:ext cx="1716550" cy="1716550"/>
      </dsp:txXfrm>
    </dsp:sp>
    <dsp:sp modelId="{1552B9AD-934C-4FCA-BEDD-59172F45C5EB}">
      <dsp:nvSpPr>
        <dsp:cNvPr id="0" name=""/>
        <dsp:cNvSpPr/>
      </dsp:nvSpPr>
      <dsp:spPr>
        <a:xfrm rot="16570980">
          <a:off x="4132841" y="1776960"/>
          <a:ext cx="360725" cy="5836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6570980">
        <a:off x="4132841" y="1776960"/>
        <a:ext cx="360725" cy="583627"/>
      </dsp:txXfrm>
    </dsp:sp>
    <dsp:sp modelId="{1E26391F-589E-4035-B761-813AB22CAED2}">
      <dsp:nvSpPr>
        <dsp:cNvPr id="0" name=""/>
        <dsp:cNvSpPr/>
      </dsp:nvSpPr>
      <dsp:spPr>
        <a:xfrm>
          <a:off x="3178701" y="2"/>
          <a:ext cx="2530624" cy="1722627"/>
        </a:xfrm>
        <a:prstGeom prst="horizontalScroll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Способствовать развитию внимания, памяти, мышления, воображения, речи </a:t>
          </a:r>
          <a:endParaRPr lang="ru-RU" sz="1600" b="1" kern="1200" dirty="0">
            <a:latin typeface="Comic Sans MS" pitchFamily="66" charset="0"/>
          </a:endParaRPr>
        </a:p>
      </dsp:txBody>
      <dsp:txXfrm>
        <a:off x="3178701" y="2"/>
        <a:ext cx="2530624" cy="1722627"/>
      </dsp:txXfrm>
    </dsp:sp>
    <dsp:sp modelId="{5D6156F3-9C8E-4305-89E8-F0F03B560222}">
      <dsp:nvSpPr>
        <dsp:cNvPr id="0" name=""/>
        <dsp:cNvSpPr/>
      </dsp:nvSpPr>
      <dsp:spPr>
        <a:xfrm rot="20619511">
          <a:off x="5151014" y="2620108"/>
          <a:ext cx="376065" cy="5836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59702"/>
                <a:satOff val="-1896"/>
                <a:lumOff val="11553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-59702"/>
                <a:satOff val="-1896"/>
                <a:lumOff val="11553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-59702"/>
                <a:satOff val="-1896"/>
                <a:lumOff val="115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20619511">
        <a:off x="5151014" y="2620108"/>
        <a:ext cx="376065" cy="583627"/>
      </dsp:txXfrm>
    </dsp:sp>
    <dsp:sp modelId="{08BA2242-1708-4677-AED4-1C07349C1518}">
      <dsp:nvSpPr>
        <dsp:cNvPr id="0" name=""/>
        <dsp:cNvSpPr/>
      </dsp:nvSpPr>
      <dsp:spPr>
        <a:xfrm>
          <a:off x="5586759" y="1784895"/>
          <a:ext cx="2261469" cy="1445713"/>
        </a:xfrm>
        <a:prstGeom prst="horizontalScroll">
          <a:avLst/>
        </a:prstGeom>
        <a:gradFill rotWithShape="0">
          <a:gsLst>
            <a:gs pos="0">
              <a:schemeClr val="accent2">
                <a:shade val="50000"/>
                <a:hueOff val="-62485"/>
                <a:satOff val="-365"/>
                <a:lumOff val="1750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62485"/>
                <a:satOff val="-365"/>
                <a:lumOff val="1750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62485"/>
                <a:satOff val="-365"/>
                <a:lumOff val="175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Способствовать развитию межличностного общения</a:t>
          </a:r>
          <a:endParaRPr lang="ru-RU" sz="1600" b="1" kern="1200" dirty="0">
            <a:latin typeface="Comic Sans MS" pitchFamily="66" charset="0"/>
          </a:endParaRPr>
        </a:p>
      </dsp:txBody>
      <dsp:txXfrm>
        <a:off x="5586759" y="1784895"/>
        <a:ext cx="2261469" cy="1445713"/>
      </dsp:txXfrm>
    </dsp:sp>
    <dsp:sp modelId="{5B74C46C-E110-485F-BC6B-E0A215089D35}">
      <dsp:nvSpPr>
        <dsp:cNvPr id="0" name=""/>
        <dsp:cNvSpPr/>
      </dsp:nvSpPr>
      <dsp:spPr>
        <a:xfrm rot="2610899">
          <a:off x="4888317" y="3860104"/>
          <a:ext cx="493147" cy="5836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119404"/>
                <a:satOff val="-3792"/>
                <a:lumOff val="23106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-119404"/>
                <a:satOff val="-3792"/>
                <a:lumOff val="23106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-119404"/>
                <a:satOff val="-3792"/>
                <a:lumOff val="231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2610899">
        <a:off x="4888317" y="3860104"/>
        <a:ext cx="493147" cy="583627"/>
      </dsp:txXfrm>
    </dsp:sp>
    <dsp:sp modelId="{0017D36E-89BC-427B-B642-8EAEE453FD80}">
      <dsp:nvSpPr>
        <dsp:cNvPr id="0" name=""/>
        <dsp:cNvSpPr/>
      </dsp:nvSpPr>
      <dsp:spPr>
        <a:xfrm>
          <a:off x="4978883" y="4305180"/>
          <a:ext cx="2507245" cy="1777762"/>
        </a:xfrm>
        <a:prstGeom prst="horizontalScroll">
          <a:avLst/>
        </a:prstGeom>
        <a:gradFill rotWithShape="0">
          <a:gsLst>
            <a:gs pos="0">
              <a:schemeClr val="accent2">
                <a:shade val="50000"/>
                <a:hueOff val="-124970"/>
                <a:satOff val="-730"/>
                <a:lumOff val="35002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24970"/>
                <a:satOff val="-730"/>
                <a:lumOff val="35002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24970"/>
                <a:satOff val="-730"/>
                <a:lumOff val="350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Развитие эмоциональной сферы детей</a:t>
          </a:r>
          <a:endParaRPr lang="ru-RU" sz="1600" b="1" kern="1200" dirty="0">
            <a:latin typeface="Comic Sans MS" pitchFamily="66" charset="0"/>
          </a:endParaRPr>
        </a:p>
      </dsp:txBody>
      <dsp:txXfrm>
        <a:off x="4978883" y="4305180"/>
        <a:ext cx="2507245" cy="1777762"/>
      </dsp:txXfrm>
    </dsp:sp>
    <dsp:sp modelId="{969F5C84-ED03-4DC8-B206-DDD0449CC407}">
      <dsp:nvSpPr>
        <dsp:cNvPr id="0" name=""/>
        <dsp:cNvSpPr/>
      </dsp:nvSpPr>
      <dsp:spPr>
        <a:xfrm rot="8137549">
          <a:off x="2909959" y="3925607"/>
          <a:ext cx="573406" cy="5836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119404"/>
                <a:satOff val="-3792"/>
                <a:lumOff val="23106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-119404"/>
                <a:satOff val="-3792"/>
                <a:lumOff val="23106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-119404"/>
                <a:satOff val="-3792"/>
                <a:lumOff val="231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8137549">
        <a:off x="2909959" y="3925607"/>
        <a:ext cx="573406" cy="583627"/>
      </dsp:txXfrm>
    </dsp:sp>
    <dsp:sp modelId="{04BD17F2-12A1-4E09-8EB6-D1845B84D8AE}">
      <dsp:nvSpPr>
        <dsp:cNvPr id="0" name=""/>
        <dsp:cNvSpPr/>
      </dsp:nvSpPr>
      <dsp:spPr>
        <a:xfrm>
          <a:off x="946445" y="4462967"/>
          <a:ext cx="2356824" cy="1606193"/>
        </a:xfrm>
        <a:prstGeom prst="horizontalScroll">
          <a:avLst/>
        </a:prstGeom>
        <a:gradFill rotWithShape="0">
          <a:gsLst>
            <a:gs pos="0">
              <a:schemeClr val="accent2">
                <a:shade val="50000"/>
                <a:hueOff val="-124970"/>
                <a:satOff val="-730"/>
                <a:lumOff val="35002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24970"/>
                <a:satOff val="-730"/>
                <a:lumOff val="35002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24970"/>
                <a:satOff val="-730"/>
                <a:lumOff val="3500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Создание ситуации успеха</a:t>
          </a:r>
          <a:endParaRPr lang="ru-RU" sz="1600" b="1" kern="1200" dirty="0">
            <a:latin typeface="Comic Sans MS" pitchFamily="66" charset="0"/>
          </a:endParaRPr>
        </a:p>
      </dsp:txBody>
      <dsp:txXfrm>
        <a:off x="946445" y="4462967"/>
        <a:ext cx="2356824" cy="1606193"/>
      </dsp:txXfrm>
    </dsp:sp>
    <dsp:sp modelId="{5D3523A7-B1A9-411C-BF65-8E5ABE79D4BA}">
      <dsp:nvSpPr>
        <dsp:cNvPr id="0" name=""/>
        <dsp:cNvSpPr/>
      </dsp:nvSpPr>
      <dsp:spPr>
        <a:xfrm rot="11754547">
          <a:off x="2861392" y="2632563"/>
          <a:ext cx="361160" cy="5836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59702"/>
                <a:satOff val="-1896"/>
                <a:lumOff val="11553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-59702"/>
                <a:satOff val="-1896"/>
                <a:lumOff val="11553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-59702"/>
                <a:satOff val="-1896"/>
                <a:lumOff val="115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500" kern="1200"/>
        </a:p>
      </dsp:txBody>
      <dsp:txXfrm rot="11754547">
        <a:off x="2861392" y="2632563"/>
        <a:ext cx="361160" cy="583627"/>
      </dsp:txXfrm>
    </dsp:sp>
    <dsp:sp modelId="{21C5798D-1898-4CBB-8AAD-0AFA0AFBAE02}">
      <dsp:nvSpPr>
        <dsp:cNvPr id="0" name=""/>
        <dsp:cNvSpPr/>
      </dsp:nvSpPr>
      <dsp:spPr>
        <a:xfrm>
          <a:off x="370378" y="1640874"/>
          <a:ext cx="2419787" cy="1733750"/>
        </a:xfrm>
        <a:prstGeom prst="horizontalScroll">
          <a:avLst/>
        </a:prstGeom>
        <a:gradFill rotWithShape="0">
          <a:gsLst>
            <a:gs pos="0">
              <a:schemeClr val="accent2">
                <a:shade val="50000"/>
                <a:hueOff val="-62485"/>
                <a:satOff val="-365"/>
                <a:lumOff val="17501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62485"/>
                <a:satOff val="-365"/>
                <a:lumOff val="17501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62485"/>
                <a:satOff val="-365"/>
                <a:lumOff val="17501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glow rad="228600">
            <a:schemeClr val="accent4">
              <a:satMod val="175000"/>
              <a:alpha val="40000"/>
            </a:schemeClr>
          </a:glo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Развитие эстетического восприятия художественных образов</a:t>
          </a:r>
          <a:endParaRPr lang="ru-RU" sz="1600" b="1" kern="1200" dirty="0">
            <a:latin typeface="Comic Sans MS" pitchFamily="66" charset="0"/>
          </a:endParaRPr>
        </a:p>
      </dsp:txBody>
      <dsp:txXfrm>
        <a:off x="370378" y="1640874"/>
        <a:ext cx="2419787" cy="173375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53A70C-219C-4028-A3CF-12304FA2391C}">
      <dsp:nvSpPr>
        <dsp:cNvPr id="0" name=""/>
        <dsp:cNvSpPr/>
      </dsp:nvSpPr>
      <dsp:spPr>
        <a:xfrm>
          <a:off x="0" y="549720"/>
          <a:ext cx="2738236" cy="1709314"/>
        </a:xfrm>
        <a:prstGeom prst="cloudCallou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Решение педагогического совета об использовании технологии</a:t>
          </a:r>
          <a:endParaRPr lang="ru-RU" sz="1600" b="1" kern="1200" dirty="0">
            <a:latin typeface="Comic Sans MS" pitchFamily="66" charset="0"/>
          </a:endParaRPr>
        </a:p>
      </dsp:txBody>
      <dsp:txXfrm>
        <a:off x="0" y="549720"/>
        <a:ext cx="2738236" cy="1709314"/>
      </dsp:txXfrm>
    </dsp:sp>
    <dsp:sp modelId="{B02CF4EB-C432-4F79-98B5-025E6130ABB6}">
      <dsp:nvSpPr>
        <dsp:cNvPr id="0" name=""/>
        <dsp:cNvSpPr/>
      </dsp:nvSpPr>
      <dsp:spPr>
        <a:xfrm rot="93844">
          <a:off x="2870348" y="1228833"/>
          <a:ext cx="318529" cy="4417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93844">
        <a:off x="2870348" y="1228833"/>
        <a:ext cx="318529" cy="441768"/>
      </dsp:txXfrm>
    </dsp:sp>
    <dsp:sp modelId="{7946008D-D1D1-4866-9042-81F3A71953F4}">
      <dsp:nvSpPr>
        <dsp:cNvPr id="0" name=""/>
        <dsp:cNvSpPr/>
      </dsp:nvSpPr>
      <dsp:spPr>
        <a:xfrm>
          <a:off x="3339011" y="1059573"/>
          <a:ext cx="1639657" cy="841954"/>
        </a:xfrm>
        <a:prstGeom prst="cloudCallout">
          <a:avLst/>
        </a:prstGeom>
        <a:gradFill rotWithShape="0">
          <a:gsLst>
            <a:gs pos="0">
              <a:schemeClr val="accent2">
                <a:shade val="50000"/>
                <a:hueOff val="-52071"/>
                <a:satOff val="-304"/>
                <a:lumOff val="1458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52071"/>
                <a:satOff val="-304"/>
                <a:lumOff val="1458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52071"/>
                <a:satOff val="-304"/>
                <a:lumOff val="1458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Создание условий</a:t>
          </a:r>
          <a:endParaRPr lang="ru-RU" sz="1600" b="1" kern="1200" dirty="0">
            <a:latin typeface="Comic Sans MS" pitchFamily="66" charset="0"/>
          </a:endParaRPr>
        </a:p>
      </dsp:txBody>
      <dsp:txXfrm>
        <a:off x="3339011" y="1059573"/>
        <a:ext cx="1639657" cy="841954"/>
      </dsp:txXfrm>
    </dsp:sp>
    <dsp:sp modelId="{9E1A7D38-3865-442C-8D7F-9775908CAFFD}">
      <dsp:nvSpPr>
        <dsp:cNvPr id="0" name=""/>
        <dsp:cNvSpPr/>
      </dsp:nvSpPr>
      <dsp:spPr>
        <a:xfrm rot="21451216">
          <a:off x="5084012" y="1214093"/>
          <a:ext cx="254305" cy="4417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59702"/>
                <a:satOff val="-1896"/>
                <a:lumOff val="11553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-59702"/>
                <a:satOff val="-1896"/>
                <a:lumOff val="11553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-59702"/>
                <a:satOff val="-1896"/>
                <a:lumOff val="115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21451216">
        <a:off x="5084012" y="1214093"/>
        <a:ext cx="254305" cy="441768"/>
      </dsp:txXfrm>
    </dsp:sp>
    <dsp:sp modelId="{66669094-284C-41DD-9268-0A402E46C5B8}">
      <dsp:nvSpPr>
        <dsp:cNvPr id="0" name=""/>
        <dsp:cNvSpPr/>
      </dsp:nvSpPr>
      <dsp:spPr>
        <a:xfrm>
          <a:off x="5458041" y="533624"/>
          <a:ext cx="2482171" cy="1673830"/>
        </a:xfrm>
        <a:prstGeom prst="cloudCallout">
          <a:avLst/>
        </a:prstGeom>
        <a:gradFill rotWithShape="0">
          <a:gsLst>
            <a:gs pos="0">
              <a:schemeClr val="accent2">
                <a:shade val="50000"/>
                <a:hueOff val="-104142"/>
                <a:satOff val="-609"/>
                <a:lumOff val="29168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04142"/>
                <a:satOff val="-609"/>
                <a:lumOff val="29168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04142"/>
                <a:satOff val="-609"/>
                <a:lumOff val="2916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Мониторинг уровня развития детей</a:t>
          </a:r>
          <a:endParaRPr lang="ru-RU" sz="1600" b="1" kern="1200" dirty="0">
            <a:latin typeface="Comic Sans MS" pitchFamily="66" charset="0"/>
          </a:endParaRPr>
        </a:p>
      </dsp:txBody>
      <dsp:txXfrm>
        <a:off x="5458041" y="533624"/>
        <a:ext cx="2482171" cy="1673830"/>
      </dsp:txXfrm>
    </dsp:sp>
    <dsp:sp modelId="{DDD97478-93B4-4B4A-8DC0-38F5945FC8D7}">
      <dsp:nvSpPr>
        <dsp:cNvPr id="0" name=""/>
        <dsp:cNvSpPr/>
      </dsp:nvSpPr>
      <dsp:spPr>
        <a:xfrm rot="5490768">
          <a:off x="6475118" y="2338943"/>
          <a:ext cx="385201" cy="4417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119404"/>
                <a:satOff val="-3792"/>
                <a:lumOff val="23106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-119404"/>
                <a:satOff val="-3792"/>
                <a:lumOff val="23106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-119404"/>
                <a:satOff val="-3792"/>
                <a:lumOff val="231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490768">
        <a:off x="6475118" y="2338943"/>
        <a:ext cx="385201" cy="441768"/>
      </dsp:txXfrm>
    </dsp:sp>
    <dsp:sp modelId="{66F45C12-B5C2-40BC-95DA-0706D8096560}">
      <dsp:nvSpPr>
        <dsp:cNvPr id="0" name=""/>
        <dsp:cNvSpPr/>
      </dsp:nvSpPr>
      <dsp:spPr>
        <a:xfrm>
          <a:off x="5050902" y="2933997"/>
          <a:ext cx="3158238" cy="2106564"/>
        </a:xfrm>
        <a:prstGeom prst="cloudCallout">
          <a:avLst/>
        </a:prstGeom>
        <a:gradFill rotWithShape="0">
          <a:gsLst>
            <a:gs pos="0">
              <a:schemeClr val="accent2">
                <a:shade val="50000"/>
                <a:hueOff val="-156213"/>
                <a:satOff val="-913"/>
                <a:lumOff val="43752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56213"/>
                <a:satOff val="-913"/>
                <a:lumOff val="43752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56213"/>
                <a:satOff val="-913"/>
                <a:lumOff val="4375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Апробация блоков: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 «Театр кукол», «Нетрадиционное изобразительное творчество»</a:t>
          </a:r>
          <a:endParaRPr lang="ru-RU" sz="1600" b="1" kern="1200" dirty="0">
            <a:latin typeface="Comic Sans MS" pitchFamily="66" charset="0"/>
          </a:endParaRPr>
        </a:p>
      </dsp:txBody>
      <dsp:txXfrm>
        <a:off x="5050902" y="2933997"/>
        <a:ext cx="3158238" cy="2106564"/>
      </dsp:txXfrm>
    </dsp:sp>
    <dsp:sp modelId="{5CE9FA51-0D7A-42FA-B0B7-DB8E06C1999D}">
      <dsp:nvSpPr>
        <dsp:cNvPr id="0" name=""/>
        <dsp:cNvSpPr/>
      </dsp:nvSpPr>
      <dsp:spPr>
        <a:xfrm rot="10829687">
          <a:off x="4589800" y="3746525"/>
          <a:ext cx="420226" cy="4417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119404"/>
                <a:satOff val="-3792"/>
                <a:lumOff val="23106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-119404"/>
                <a:satOff val="-3792"/>
                <a:lumOff val="23106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-119404"/>
                <a:satOff val="-3792"/>
                <a:lumOff val="2310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829687">
        <a:off x="4589800" y="3746525"/>
        <a:ext cx="420226" cy="441768"/>
      </dsp:txXfrm>
    </dsp:sp>
    <dsp:sp modelId="{3FD91858-D68D-410A-8C7F-9AA6E0BBD126}">
      <dsp:nvSpPr>
        <dsp:cNvPr id="0" name=""/>
        <dsp:cNvSpPr/>
      </dsp:nvSpPr>
      <dsp:spPr>
        <a:xfrm>
          <a:off x="2098567" y="3384377"/>
          <a:ext cx="2159483" cy="1146187"/>
        </a:xfrm>
        <a:prstGeom prst="cloudCallout">
          <a:avLst/>
        </a:prstGeom>
        <a:gradFill rotWithShape="0">
          <a:gsLst>
            <a:gs pos="0">
              <a:schemeClr val="accent2">
                <a:shade val="50000"/>
                <a:hueOff val="-104142"/>
                <a:satOff val="-609"/>
                <a:lumOff val="29168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104142"/>
                <a:satOff val="-609"/>
                <a:lumOff val="29168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104142"/>
                <a:satOff val="-609"/>
                <a:lumOff val="2916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Мониторинг</a:t>
          </a:r>
          <a:endParaRPr lang="ru-RU" sz="1600" b="1" kern="1200" dirty="0">
            <a:latin typeface="Comic Sans MS" pitchFamily="66" charset="0"/>
          </a:endParaRPr>
        </a:p>
      </dsp:txBody>
      <dsp:txXfrm>
        <a:off x="2098567" y="3384377"/>
        <a:ext cx="2159483" cy="1146187"/>
      </dsp:txXfrm>
    </dsp:sp>
    <dsp:sp modelId="{7B211B7F-D5C0-43E1-A0BC-24390B2608AB}">
      <dsp:nvSpPr>
        <dsp:cNvPr id="0" name=""/>
        <dsp:cNvSpPr/>
      </dsp:nvSpPr>
      <dsp:spPr>
        <a:xfrm rot="10753912">
          <a:off x="1410177" y="3750684"/>
          <a:ext cx="377139" cy="44176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shade val="90000"/>
                <a:hueOff val="-59702"/>
                <a:satOff val="-1896"/>
                <a:lumOff val="11553"/>
                <a:alphaOff val="0"/>
                <a:tint val="50000"/>
                <a:satMod val="300000"/>
              </a:schemeClr>
            </a:gs>
            <a:gs pos="35000">
              <a:schemeClr val="accent2">
                <a:shade val="90000"/>
                <a:hueOff val="-59702"/>
                <a:satOff val="-1896"/>
                <a:lumOff val="11553"/>
                <a:alphaOff val="0"/>
                <a:tint val="37000"/>
                <a:satMod val="300000"/>
              </a:schemeClr>
            </a:gs>
            <a:gs pos="100000">
              <a:schemeClr val="accent2">
                <a:shade val="90000"/>
                <a:hueOff val="-59702"/>
                <a:satOff val="-1896"/>
                <a:lumOff val="11553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10753912">
        <a:off x="1410177" y="3750684"/>
        <a:ext cx="377139" cy="441768"/>
      </dsp:txXfrm>
    </dsp:sp>
    <dsp:sp modelId="{10EC7A81-DCCD-4262-B78B-3C48A39C3CB9}">
      <dsp:nvSpPr>
        <dsp:cNvPr id="0" name=""/>
        <dsp:cNvSpPr/>
      </dsp:nvSpPr>
      <dsp:spPr>
        <a:xfrm>
          <a:off x="0" y="3528392"/>
          <a:ext cx="1387047" cy="924786"/>
        </a:xfrm>
        <a:prstGeom prst="cloudCallout">
          <a:avLst/>
        </a:prstGeom>
        <a:gradFill rotWithShape="0">
          <a:gsLst>
            <a:gs pos="0">
              <a:schemeClr val="accent2">
                <a:shade val="50000"/>
                <a:hueOff val="-52071"/>
                <a:satOff val="-304"/>
                <a:lumOff val="14584"/>
                <a:alphaOff val="0"/>
                <a:tint val="50000"/>
                <a:satMod val="300000"/>
              </a:schemeClr>
            </a:gs>
            <a:gs pos="35000">
              <a:schemeClr val="accent2">
                <a:shade val="50000"/>
                <a:hueOff val="-52071"/>
                <a:satOff val="-304"/>
                <a:lumOff val="14584"/>
                <a:alphaOff val="0"/>
                <a:tint val="37000"/>
                <a:satMod val="300000"/>
              </a:schemeClr>
            </a:gs>
            <a:gs pos="100000">
              <a:schemeClr val="accent2">
                <a:shade val="50000"/>
                <a:hueOff val="-52071"/>
                <a:satOff val="-304"/>
                <a:lumOff val="1458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Comic Sans MS" pitchFamily="66" charset="0"/>
            </a:rPr>
            <a:t>Анализ работы</a:t>
          </a:r>
          <a:endParaRPr lang="ru-RU" sz="1600" b="1" kern="1200" dirty="0">
            <a:latin typeface="Comic Sans MS" pitchFamily="66" charset="0"/>
          </a:endParaRPr>
        </a:p>
      </dsp:txBody>
      <dsp:txXfrm>
        <a:off x="0" y="3528392"/>
        <a:ext cx="1387047" cy="92478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18CA557-8DDD-4685-B949-DE91EEAC0D78}">
      <dsp:nvSpPr>
        <dsp:cNvPr id="0" name=""/>
        <dsp:cNvSpPr/>
      </dsp:nvSpPr>
      <dsp:spPr>
        <a:xfrm>
          <a:off x="3147113" y="1800221"/>
          <a:ext cx="2710974" cy="2383446"/>
        </a:xfrm>
        <a:prstGeom prst="star16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  <a:sp3d extrusionH="57150">
            <a:bevelT w="38100" h="38100" prst="relaxedInset"/>
          </a:sp3d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Работа с родителями</a:t>
          </a:r>
          <a:endParaRPr lang="ru-RU" sz="1400" b="1" kern="1200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sp:txBody>
      <dsp:txXfrm>
        <a:off x="3147113" y="1800221"/>
        <a:ext cx="2710974" cy="2383446"/>
      </dsp:txXfrm>
    </dsp:sp>
    <dsp:sp modelId="{7E6565AA-ED61-460C-A5CB-E2F98C0B0ADB}">
      <dsp:nvSpPr>
        <dsp:cNvPr id="0" name=""/>
        <dsp:cNvSpPr/>
      </dsp:nvSpPr>
      <dsp:spPr>
        <a:xfrm rot="16052289">
          <a:off x="4392653" y="1433636"/>
          <a:ext cx="108931" cy="535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p3d extrusionH="57150">
            <a:bevelT w="38100" h="38100" prst="relaxedInset"/>
          </a:sp3d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6052289">
        <a:off x="4392653" y="1433636"/>
        <a:ext cx="108931" cy="535690"/>
      </dsp:txXfrm>
    </dsp:sp>
    <dsp:sp modelId="{1A09790D-B30D-446A-B03C-E19524EBF0C8}">
      <dsp:nvSpPr>
        <dsp:cNvPr id="0" name=""/>
        <dsp:cNvSpPr/>
      </dsp:nvSpPr>
      <dsp:spPr>
        <a:xfrm>
          <a:off x="2643066" y="-1170"/>
          <a:ext cx="3530361" cy="1597052"/>
        </a:xfrm>
        <a:prstGeom prst="star16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  <a:sp3d extrusionH="57150">
            <a:bevelT w="38100" h="38100" prst="relaxedInset"/>
          </a:sp3d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Круглые столы</a:t>
          </a:r>
          <a:endParaRPr lang="ru-RU" sz="1400" b="1" kern="1200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sp:txBody>
      <dsp:txXfrm>
        <a:off x="2643066" y="-1170"/>
        <a:ext cx="3530361" cy="1597052"/>
      </dsp:txXfrm>
    </dsp:sp>
    <dsp:sp modelId="{6F2BE811-33C7-4375-A0AE-56517B8F446C}">
      <dsp:nvSpPr>
        <dsp:cNvPr id="0" name=""/>
        <dsp:cNvSpPr/>
      </dsp:nvSpPr>
      <dsp:spPr>
        <a:xfrm rot="21455505">
          <a:off x="5846281" y="2651210"/>
          <a:ext cx="69933" cy="535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p3d extrusionH="57150">
            <a:bevelT w="38100" h="38100" prst="relaxedInset"/>
          </a:sp3d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21455505">
        <a:off x="5846281" y="2651210"/>
        <a:ext cx="69933" cy="535690"/>
      </dsp:txXfrm>
    </dsp:sp>
    <dsp:sp modelId="{59475360-F30E-450D-8080-27F5B3855CF3}">
      <dsp:nvSpPr>
        <dsp:cNvPr id="0" name=""/>
        <dsp:cNvSpPr/>
      </dsp:nvSpPr>
      <dsp:spPr>
        <a:xfrm>
          <a:off x="5984985" y="2232248"/>
          <a:ext cx="2346720" cy="1296009"/>
        </a:xfrm>
        <a:prstGeom prst="star16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  <a:sp3d extrusionH="57150">
            <a:bevelT w="38100" h="38100" prst="relaxedInset"/>
          </a:sp3d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Конкурсы</a:t>
          </a:r>
          <a:endParaRPr lang="ru-RU" sz="1400" b="1" kern="1200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sp:txBody>
      <dsp:txXfrm>
        <a:off x="5984985" y="2232248"/>
        <a:ext cx="2346720" cy="1296009"/>
      </dsp:txXfrm>
    </dsp:sp>
    <dsp:sp modelId="{A26CE0A9-C369-4581-BED7-B7C86C1A5480}">
      <dsp:nvSpPr>
        <dsp:cNvPr id="0" name=""/>
        <dsp:cNvSpPr/>
      </dsp:nvSpPr>
      <dsp:spPr>
        <a:xfrm rot="5546115">
          <a:off x="4383300" y="4031468"/>
          <a:ext cx="127399" cy="535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p3d extrusionH="57150">
            <a:bevelT w="38100" h="38100" prst="relaxedInset"/>
          </a:sp3d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5546115">
        <a:off x="4383300" y="4031468"/>
        <a:ext cx="127399" cy="535690"/>
      </dsp:txXfrm>
    </dsp:sp>
    <dsp:sp modelId="{6FEFD90A-AAB0-42AC-A2EA-9B4217818809}">
      <dsp:nvSpPr>
        <dsp:cNvPr id="0" name=""/>
        <dsp:cNvSpPr/>
      </dsp:nvSpPr>
      <dsp:spPr>
        <a:xfrm>
          <a:off x="3038130" y="4422761"/>
          <a:ext cx="2740232" cy="1575561"/>
        </a:xfrm>
        <a:prstGeom prst="star16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  <a:sp3d extrusionH="57150">
            <a:bevelT w="38100" h="38100" prst="relaxedInset"/>
          </a:sp3d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Мастер-класс</a:t>
          </a:r>
          <a:endParaRPr lang="ru-RU" sz="1400" b="1" kern="1200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sp:txBody>
      <dsp:txXfrm>
        <a:off x="3038130" y="4422761"/>
        <a:ext cx="2740232" cy="1575561"/>
      </dsp:txXfrm>
    </dsp:sp>
    <dsp:sp modelId="{7B2C9130-633E-4844-900D-C576355332A2}">
      <dsp:nvSpPr>
        <dsp:cNvPr id="0" name=""/>
        <dsp:cNvSpPr/>
      </dsp:nvSpPr>
      <dsp:spPr>
        <a:xfrm rot="10930447">
          <a:off x="3125070" y="2649538"/>
          <a:ext cx="11786" cy="53569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  <a:sp3d extrusionH="57150">
            <a:bevelT w="38100" h="38100" prst="relaxedInset"/>
          </a:sp3d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930447">
        <a:off x="3125070" y="2649538"/>
        <a:ext cx="11786" cy="535690"/>
      </dsp:txXfrm>
    </dsp:sp>
    <dsp:sp modelId="{8D8A328D-914A-4F0A-ADE4-FA4EF029F38B}">
      <dsp:nvSpPr>
        <dsp:cNvPr id="0" name=""/>
        <dsp:cNvSpPr/>
      </dsp:nvSpPr>
      <dsp:spPr>
        <a:xfrm>
          <a:off x="0" y="2016231"/>
          <a:ext cx="3129837" cy="1728375"/>
        </a:xfrm>
        <a:prstGeom prst="star16">
          <a:avLst/>
        </a:prstGeom>
        <a:solidFill>
          <a:schemeClr val="accent2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  <a:sp3d extrusionH="57150">
            <a:bevelT w="38100" h="38100" prst="relaxedInset"/>
          </a:sp3d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2">
                  <a:lumMod val="10000"/>
                </a:schemeClr>
              </a:solidFill>
              <a:latin typeface="Comic Sans MS" pitchFamily="66" charset="0"/>
            </a:rPr>
            <a:t>Консультирование родителей педагогами и специалистами ДОУ</a:t>
          </a:r>
          <a:endParaRPr lang="ru-RU" sz="1400" b="1" kern="1200" dirty="0">
            <a:solidFill>
              <a:schemeClr val="bg2">
                <a:lumMod val="10000"/>
              </a:schemeClr>
            </a:solidFill>
            <a:latin typeface="Comic Sans MS" pitchFamily="66" charset="0"/>
          </a:endParaRPr>
        </a:p>
      </dsp:txBody>
      <dsp:txXfrm>
        <a:off x="0" y="2016231"/>
        <a:ext cx="3129837" cy="17283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008B8-15D3-4E02-B066-3464A6FF866D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EF4EE3-F1BD-445E-BDAE-033C26BB5E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Частью, формируемой участниками образовательного процесса стала технология, основанная на арт-педагогических методах, которую</a:t>
            </a:r>
            <a:r>
              <a:rPr lang="ru-RU" baseline="0" dirty="0" smtClean="0"/>
              <a:t> мы назвали «Разноцветный мир».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10DF8-6070-4DB0-80B9-9E744639BD1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EF993F-165C-4CC4-BF14-67A3271AE2BE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96B5C-54E6-4FE7-A787-50ED26E7E3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040;&#1088;&#1090;-&#1087;&#1077;&#1076;&#1072;&#1075;&#1086;&#1075;&#1080;&#1082;&#1072;\&#1053;&#1086;&#1074;&#1072;&#1103;%20&#1087;&#1072;&#1087;&#1082;&#1072;\teatr_pesni_Talisman_-__(2)_(mp3cut.net).mp3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040;&#1088;&#1090;-&#1087;&#1077;&#1076;&#1072;&#1075;&#1086;&#1075;&#1080;&#1082;&#1072;\&#1053;&#1086;&#1074;&#1072;&#1103;%20&#1087;&#1072;&#1087;&#1082;&#1072;\teatr_pesni_Talisman_-__(2)_(mp3cut.net)%20(1).mp3" TargetMode="Externa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0;&#1088;&#1090;-&#1087;&#1077;&#1076;&#1072;&#1075;&#1086;&#1075;&#1080;&#1082;&#1072;\&#1053;&#1086;&#1074;&#1072;&#1103;%20&#1087;&#1072;&#1087;&#1082;&#1072;\teatr_pesni_Talisman_-__(2)_(mp3cut.net)%20(2)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982058_larissa_udovichenko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450506"/>
          </a:xfrm>
        </p:spPr>
        <p:txBody>
          <a:bodyPr>
            <a:normAutofit/>
          </a:bodyPr>
          <a:lstStyle/>
          <a:p>
            <a:pPr algn="ctr"/>
            <a:r>
              <a:rPr lang="ru-RU" sz="4800" b="1" cap="none" dirty="0" smtClean="0">
                <a:ln w="18000">
                  <a:solidFill>
                    <a:srgbClr val="FF33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«Разноцветный мир»</a:t>
            </a:r>
            <a:endParaRPr lang="ru-RU" sz="4800" b="1" cap="none" dirty="0">
              <a:ln w="18000">
                <a:solidFill>
                  <a:srgbClr val="FF33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" name="teatr_pesni_Talisman_-__(2)_(mp3cut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32352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6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SDC1235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415666">
            <a:off x="811595" y="463584"/>
            <a:ext cx="7745965" cy="5809474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Изображение 29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235631" y="836712"/>
            <a:ext cx="7008777" cy="5256583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Фото052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965786">
            <a:off x="273538" y="387168"/>
            <a:ext cx="4535873" cy="3401905"/>
          </a:xfrm>
          <a:prstGeom prst="rect">
            <a:avLst/>
          </a:prstGeom>
        </p:spPr>
      </p:pic>
      <p:pic>
        <p:nvPicPr>
          <p:cNvPr id="3" name="Рисунок 2" descr="DSCF082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652070">
            <a:off x="4479844" y="1528847"/>
            <a:ext cx="4250306" cy="4797152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DSCN207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0857381">
            <a:off x="316368" y="453014"/>
            <a:ext cx="4601188" cy="3450891"/>
          </a:xfrm>
          <a:prstGeom prst="rect">
            <a:avLst/>
          </a:prstGeom>
        </p:spPr>
      </p:pic>
      <p:pic>
        <p:nvPicPr>
          <p:cNvPr id="4" name="Рисунок 3" descr="DSCN206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460134">
            <a:off x="4062492" y="2904997"/>
            <a:ext cx="4860032" cy="3645024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DSCN15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449768">
            <a:off x="683568" y="548680"/>
            <a:ext cx="7524328" cy="5643246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82608896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886858">
            <a:off x="4010902" y="500764"/>
            <a:ext cx="4492365" cy="3360288"/>
          </a:xfrm>
          <a:prstGeom prst="rect">
            <a:avLst/>
          </a:prstGeom>
        </p:spPr>
      </p:pic>
      <p:pic>
        <p:nvPicPr>
          <p:cNvPr id="4" name="Рисунок 3" descr="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278158">
            <a:off x="964805" y="3111549"/>
            <a:ext cx="4487791" cy="3356867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76500436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163079">
            <a:off x="199715" y="277933"/>
            <a:ext cx="4604595" cy="3444237"/>
          </a:xfrm>
          <a:prstGeom prst="rect">
            <a:avLst/>
          </a:prstGeom>
        </p:spPr>
      </p:pic>
      <p:pic>
        <p:nvPicPr>
          <p:cNvPr id="3" name="Рисунок 2" descr="3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1748">
            <a:off x="4049867" y="2683379"/>
            <a:ext cx="4628418" cy="3462057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DSCN55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91184">
            <a:off x="179512" y="260648"/>
            <a:ext cx="4752528" cy="3564396"/>
          </a:xfrm>
          <a:prstGeom prst="rect">
            <a:avLst/>
          </a:prstGeom>
        </p:spPr>
      </p:pic>
      <p:pic>
        <p:nvPicPr>
          <p:cNvPr id="3" name="Рисунок 2" descr="DSCN554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411045">
            <a:off x="4337244" y="3132467"/>
            <a:ext cx="4616726" cy="3462545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DSCN555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48978">
            <a:off x="275173" y="386149"/>
            <a:ext cx="5149101" cy="3861826"/>
          </a:xfrm>
          <a:prstGeom prst="rect">
            <a:avLst/>
          </a:prstGeom>
        </p:spPr>
      </p:pic>
      <p:pic>
        <p:nvPicPr>
          <p:cNvPr id="3" name="Рисунок 2" descr="DSCN203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95208">
            <a:off x="4557243" y="3254419"/>
            <a:ext cx="4338887" cy="3254165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DSCN20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91547">
            <a:off x="251520" y="404664"/>
            <a:ext cx="4860032" cy="3645024"/>
          </a:xfrm>
          <a:prstGeom prst="rect">
            <a:avLst/>
          </a:prstGeom>
        </p:spPr>
      </p:pic>
      <p:pic>
        <p:nvPicPr>
          <p:cNvPr id="3" name="Рисунок 2" descr="DSCN204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660604">
            <a:off x="4285330" y="3022943"/>
            <a:ext cx="4573231" cy="3429923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82058_larissa_udovichenko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Содержимое 8"/>
          <p:cNvGraphicFramePr>
            <a:graphicFrameLocks/>
          </p:cNvGraphicFramePr>
          <p:nvPr/>
        </p:nvGraphicFramePr>
        <p:xfrm>
          <a:off x="457200" y="764704"/>
          <a:ext cx="8147248" cy="57091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6" name="teatr_pesni_Talisman_-__(2)_(mp3cut.net)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824440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B8AAB05-1F3E-4A6D-9FE6-B141ACE5849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B8AAB05-1F3E-4A6D-9FE6-B141ACE5849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7111CAC-97AA-4E72-99B4-DC88CBEC8C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67111CAC-97AA-4E72-99B4-DC88CBEC8C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05E33D0-DD6C-46E1-8A30-007FE00E00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D05E33D0-DD6C-46E1-8A30-007FE00E005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4302E7F-109D-4650-8773-25D8D22DAFF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54302E7F-109D-4650-8773-25D8D22DAFF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58883F4-ABAA-49D6-941A-3C0A13CE884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C58883F4-ABAA-49D6-941A-3C0A13CE884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DABF6C6-34F2-45A3-8481-480845C899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graphicEl>
                                              <a:dgm id="{8DABF6C6-34F2-45A3-8481-480845C899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1CB934B-0291-4933-892B-327450BB53F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F1CB934B-0291-4933-892B-327450BB53F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4BADAF87-1BB5-4AA6-8F5E-B91B9D52D3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graphicEl>
                                              <a:dgm id="{4BADAF87-1BB5-4AA6-8F5E-B91B9D52D3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194BA78-9C04-4F65-89A7-97114B50CDD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dgm id="{3194BA78-9C04-4F65-89A7-97114B50CDD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673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4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DSCN205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055747">
            <a:off x="312451" y="422162"/>
            <a:ext cx="4650525" cy="3487894"/>
          </a:xfrm>
          <a:prstGeom prst="rect">
            <a:avLst/>
          </a:prstGeom>
        </p:spPr>
      </p:pic>
      <p:pic>
        <p:nvPicPr>
          <p:cNvPr id="3" name="Рисунок 2" descr="DSCN205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892421">
            <a:off x="4072473" y="2790557"/>
            <a:ext cx="4698010" cy="3523508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внимание!!!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467600" cy="100811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sz="5300" b="1" cap="none" dirty="0" smtClean="0">
                <a:ln w="18000">
                  <a:solidFill>
                    <a:schemeClr val="tx1">
                      <a:lumMod val="95000"/>
                      <a:lumOff val="5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Цель:</a:t>
            </a:r>
            <a: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Comic Sans MS" pitchFamily="66" charset="0"/>
              </a:rPr>
            </a:br>
            <a:endParaRPr lang="ru-RU" dirty="0"/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457200" y="1124744"/>
          <a:ext cx="8075240" cy="5733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2" name="Содержимое 3"/>
          <p:cNvGraphicFramePr>
            <a:graphicFrameLocks/>
          </p:cNvGraphicFramePr>
          <p:nvPr/>
        </p:nvGraphicFramePr>
        <p:xfrm>
          <a:off x="457200" y="404664"/>
          <a:ext cx="8291264" cy="60691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58CC6CA-2A6B-4D0A-9288-3AD350663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graphicEl>
                                              <a:dgm id="{358CC6CA-2A6B-4D0A-9288-3AD350663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graphicEl>
                                              <a:dgm id="{358CC6CA-2A6B-4D0A-9288-3AD35066355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552B9AD-934C-4FCA-BEDD-59172F45C5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graphicEl>
                                              <a:dgm id="{1552B9AD-934C-4FCA-BEDD-59172F45C5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graphicEl>
                                              <a:dgm id="{1552B9AD-934C-4FCA-BEDD-59172F45C5E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1E26391F-589E-4035-B761-813AB22CA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graphicEl>
                                              <a:dgm id="{1E26391F-589E-4035-B761-813AB22CA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>
                                            <p:graphicEl>
                                              <a:dgm id="{1E26391F-589E-4035-B761-813AB22CAED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D6156F3-9C8E-4305-89E8-F0F03B560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graphicEl>
                                              <a:dgm id="{5D6156F3-9C8E-4305-89E8-F0F03B560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graphicEl>
                                              <a:dgm id="{5D6156F3-9C8E-4305-89E8-F0F03B5602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8BA2242-1708-4677-AED4-1C07349C1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graphicEl>
                                              <a:dgm id="{08BA2242-1708-4677-AED4-1C07349C1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graphicEl>
                                              <a:dgm id="{08BA2242-1708-4677-AED4-1C07349C151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B74C46C-E110-485F-BC6B-E0A215089D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>
                                            <p:graphicEl>
                                              <a:dgm id="{5B74C46C-E110-485F-BC6B-E0A215089D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>
                                            <p:graphicEl>
                                              <a:dgm id="{5B74C46C-E110-485F-BC6B-E0A215089D3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017D36E-89BC-427B-B642-8EAEE453FD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graphicEl>
                                              <a:dgm id="{0017D36E-89BC-427B-B642-8EAEE453FD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graphicEl>
                                              <a:dgm id="{0017D36E-89BC-427B-B642-8EAEE453FD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69F5C84-ED03-4DC8-B206-DDD0449CC4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graphicEl>
                                              <a:dgm id="{969F5C84-ED03-4DC8-B206-DDD0449CC4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graphicEl>
                                              <a:dgm id="{969F5C84-ED03-4DC8-B206-DDD0449CC4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04BD17F2-12A1-4E09-8EB6-D1845B84D8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">
                                            <p:graphicEl>
                                              <a:dgm id="{04BD17F2-12A1-4E09-8EB6-D1845B84D8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">
                                            <p:graphicEl>
                                              <a:dgm id="{04BD17F2-12A1-4E09-8EB6-D1845B84D8A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5D3523A7-B1A9-411C-BF65-8E5ABE79D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">
                                            <p:graphicEl>
                                              <a:dgm id="{5D3523A7-B1A9-411C-BF65-8E5ABE79D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">
                                            <p:graphicEl>
                                              <a:dgm id="{5D3523A7-B1A9-411C-BF65-8E5ABE79D4B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21C5798D-1898-4CBB-8AAD-0AFA0AFBAE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>
                                            <p:graphicEl>
                                              <a:dgm id="{21C5798D-1898-4CBB-8AAD-0AFA0AFBAE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>
                                            <p:graphicEl>
                                              <a:dgm id="{21C5798D-1898-4CBB-8AAD-0AFA0AFBAE0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cap="none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omic Sans MS" pitchFamily="66" charset="0"/>
              </a:rPr>
              <a:t>Этапы реализации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Содержимое 5"/>
          <p:cNvGraphicFramePr>
            <a:graphicFrameLocks/>
          </p:cNvGraphicFramePr>
          <p:nvPr/>
        </p:nvGraphicFramePr>
        <p:xfrm>
          <a:off x="457200" y="980728"/>
          <a:ext cx="8291264" cy="54930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053A70C-219C-4028-A3CF-12304FA239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graphicEl>
                                              <a:dgm id="{F053A70C-219C-4028-A3CF-12304FA239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graphicEl>
                                              <a:dgm id="{F053A70C-219C-4028-A3CF-12304FA2391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02CF4EB-C432-4F79-98B5-025E6130AB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graphicEl>
                                              <a:dgm id="{B02CF4EB-C432-4F79-98B5-025E6130AB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graphicEl>
                                              <a:dgm id="{B02CF4EB-C432-4F79-98B5-025E6130AB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946008D-D1D1-4866-9042-81F3A7195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graphicEl>
                                              <a:dgm id="{7946008D-D1D1-4866-9042-81F3A7195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graphicEl>
                                              <a:dgm id="{7946008D-D1D1-4866-9042-81F3A71953F4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E1A7D38-3865-442C-8D7F-9775908CA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graphicEl>
                                              <a:dgm id="{9E1A7D38-3865-442C-8D7F-9775908CA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graphicEl>
                                              <a:dgm id="{9E1A7D38-3865-442C-8D7F-9775908CAFF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6669094-284C-41DD-9268-0A402E46C5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graphicEl>
                                              <a:dgm id="{66669094-284C-41DD-9268-0A402E46C5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graphicEl>
                                              <a:dgm id="{66669094-284C-41DD-9268-0A402E46C5B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DD97478-93B4-4B4A-8DC0-38F5945FC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graphicEl>
                                              <a:dgm id="{DDD97478-93B4-4B4A-8DC0-38F5945FC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graphicEl>
                                              <a:dgm id="{DDD97478-93B4-4B4A-8DC0-38F5945FC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6F45C12-B5C2-40BC-95DA-0706D8096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graphicEl>
                                              <a:dgm id="{66F45C12-B5C2-40BC-95DA-0706D8096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graphicEl>
                                              <a:dgm id="{66F45C12-B5C2-40BC-95DA-0706D80965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CE9FA51-0D7A-42FA-B0B7-DB8E06C199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graphicEl>
                                              <a:dgm id="{5CE9FA51-0D7A-42FA-B0B7-DB8E06C199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graphicEl>
                                              <a:dgm id="{5CE9FA51-0D7A-42FA-B0B7-DB8E06C1999D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3FD91858-D68D-410A-8C7F-9AA6E0BBD1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graphicEl>
                                              <a:dgm id="{3FD91858-D68D-410A-8C7F-9AA6E0BBD1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graphicEl>
                                              <a:dgm id="{3FD91858-D68D-410A-8C7F-9AA6E0BBD12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B211B7F-D5C0-43E1-A0BC-24390B260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graphicEl>
                                              <a:dgm id="{7B211B7F-D5C0-43E1-A0BC-24390B260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graphicEl>
                                              <a:dgm id="{7B211B7F-D5C0-43E1-A0BC-24390B2608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0EC7A81-DCCD-4262-B78B-3C48A39C3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graphicEl>
                                              <a:dgm id="{10EC7A81-DCCD-4262-B78B-3C48A39C3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graphicEl>
                                              <a:dgm id="{10EC7A81-DCCD-4262-B78B-3C48A39C3C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3" name="Содержимое 3"/>
          <p:cNvGraphicFramePr>
            <a:graphicFrameLocks/>
          </p:cNvGraphicFramePr>
          <p:nvPr/>
        </p:nvGraphicFramePr>
        <p:xfrm>
          <a:off x="251520" y="476672"/>
          <a:ext cx="8424936" cy="59971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18CA557-8DDD-4685-B949-DE91EEAC0D7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18CA557-8DDD-4685-B949-DE91EEAC0D7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6565AA-ED61-460C-A5CB-E2F98C0B0A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7E6565AA-ED61-460C-A5CB-E2F98C0B0AD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1A09790D-B30D-446A-B03C-E19524EBF0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1A09790D-B30D-446A-B03C-E19524EBF0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F2BE811-33C7-4375-A0AE-56517B8F44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graphicEl>
                                              <a:dgm id="{6F2BE811-33C7-4375-A0AE-56517B8F44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9475360-F30E-450D-8080-27F5B3855C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59475360-F30E-450D-8080-27F5B3855CF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A26CE0A9-C369-4581-BED7-B7C86C1A54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graphicEl>
                                              <a:dgm id="{A26CE0A9-C369-4581-BED7-B7C86C1A54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6FEFD90A-AAB0-42AC-A2EA-9B42178188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graphicEl>
                                              <a:dgm id="{6FEFD90A-AAB0-42AC-A2EA-9B421781880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B2C9130-633E-4844-900D-C576355332A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graphicEl>
                                              <a:dgm id="{7B2C9130-633E-4844-900D-C576355332A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8D8A328D-914A-4F0A-ADE4-FA4EF029F38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graphicEl>
                                              <a:dgm id="{8D8A328D-914A-4F0A-ADE4-FA4EF029F38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ru-RU" sz="3200" b="1" cap="none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Мониторинг</a:t>
            </a:r>
            <a:r>
              <a:rPr lang="ru-RU" sz="3200" cap="none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  <a:t/>
            </a:r>
            <a:br>
              <a:rPr lang="ru-RU" sz="3200" cap="none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  <a:cs typeface="Arial" pitchFamily="34" charset="0"/>
              </a:rPr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2148840"/>
          <a:ext cx="8496943" cy="4232487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736304"/>
                <a:gridCol w="1656184"/>
                <a:gridCol w="1512168"/>
                <a:gridCol w="1008112"/>
                <a:gridCol w="1584175"/>
              </a:tblGrid>
              <a:tr h="906961">
                <a:tc>
                  <a:txBody>
                    <a:bodyPr/>
                    <a:lstStyle/>
                    <a:p>
                      <a:pPr marL="226695" indent="-226695" algn="ctr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Содержание</a:t>
                      </a:r>
                      <a:endParaRPr lang="ru-RU" sz="1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 algn="ctr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 smtClean="0"/>
                        <a:t>Форма</a:t>
                      </a:r>
                      <a:endParaRPr lang="ru-RU" sz="1400" b="1" dirty="0">
                        <a:latin typeface="Comic Sans MS" pitchFamily="66" charset="0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 algn="ctr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Периодичность</a:t>
                      </a:r>
                      <a:endParaRPr lang="ru-RU" sz="1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 algn="ctr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Сроки</a:t>
                      </a:r>
                      <a:endParaRPr lang="ru-RU" sz="1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 algn="ctr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Ответственный</a:t>
                      </a:r>
                      <a:endParaRPr lang="ru-RU" sz="1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</a:tr>
              <a:tr h="1209283"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  Эмоциональной устойчивости</a:t>
                      </a:r>
                      <a:endParaRPr lang="ru-RU" sz="1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наблюдение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2 раза в год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Сентябрь, ноябрь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Воспитатель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</a:tr>
              <a:tr h="604641"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  Развитие </a:t>
                      </a:r>
                      <a:r>
                        <a:rPr lang="ru-RU" sz="1400" dirty="0"/>
                        <a:t>творческих способностей</a:t>
                      </a:r>
                      <a:endParaRPr lang="ru-RU" sz="1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/>
                        <a:t>наблюдение</a:t>
                      </a:r>
                      <a:endParaRPr lang="ru-RU" sz="1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/>
                        <a:t>2 раза в год</a:t>
                      </a:r>
                      <a:endParaRPr lang="ru-RU" sz="1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Октябрь, май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Воспитатель, 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</a:tr>
              <a:tr h="604641"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  Развитие познавательной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активности</a:t>
                      </a:r>
                      <a:r>
                        <a:rPr lang="ru-RU" sz="1400" dirty="0"/>
                        <a:t>.</a:t>
                      </a:r>
                      <a:endParaRPr lang="ru-RU" sz="1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/>
                        <a:t>наблюдение</a:t>
                      </a:r>
                      <a:endParaRPr lang="ru-RU" sz="1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2 раза в год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Октябрь, май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Воспитатель, 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</a:tr>
              <a:tr h="906961"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   Уровень </a:t>
                      </a:r>
                      <a:r>
                        <a:rPr lang="ru-RU" sz="1400" dirty="0"/>
                        <a:t>коммуникативных качеств ребенка.</a:t>
                      </a:r>
                      <a:endParaRPr lang="ru-RU" sz="1400" b="1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/>
                        <a:t>наблюдение</a:t>
                      </a:r>
                      <a:endParaRPr lang="ru-RU" sz="1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/>
                        <a:t>2 раза в год</a:t>
                      </a:r>
                      <a:endParaRPr lang="ru-RU" sz="1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/>
                        <a:t>Октябрь, май</a:t>
                      </a:r>
                      <a:endParaRPr lang="ru-RU" sz="14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  <a:tc>
                  <a:txBody>
                    <a:bodyPr/>
                    <a:lstStyle/>
                    <a:p>
                      <a:pPr marL="226695" indent="-226695">
                        <a:spcAft>
                          <a:spcPts val="0"/>
                        </a:spcAft>
                        <a:tabLst>
                          <a:tab pos="2590800" algn="l"/>
                        </a:tabLst>
                      </a:pPr>
                      <a:r>
                        <a:rPr lang="ru-RU" sz="1400" dirty="0"/>
                        <a:t>Воспитатель</a:t>
                      </a:r>
                      <a:endParaRPr lang="ru-RU" sz="14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7511" marR="67511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82058_larissa_udovichenko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DC120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036348">
            <a:off x="318382" y="453246"/>
            <a:ext cx="4591450" cy="34435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SDC1205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134023">
            <a:off x="4307898" y="2917836"/>
            <a:ext cx="4418497" cy="3313873"/>
          </a:xfrm>
          <a:prstGeom prst="rect">
            <a:avLst/>
          </a:prstGeom>
        </p:spPr>
      </p:pic>
      <p:pic>
        <p:nvPicPr>
          <p:cNvPr id="7" name="teatr_pesni_Talisman_-__(2)_(mp3cut.net) 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82058_larissa_udovichenko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 descr="SDC1206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90743">
            <a:off x="4081295" y="2744576"/>
            <a:ext cx="4636014" cy="3477011"/>
          </a:xfrm>
          <a:prstGeom prst="rect">
            <a:avLst/>
          </a:prstGeom>
        </p:spPr>
      </p:pic>
      <p:pic>
        <p:nvPicPr>
          <p:cNvPr id="3" name="Рисунок 2" descr="SDC1140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0898423">
            <a:off x="519984" y="738316"/>
            <a:ext cx="4286459" cy="3214844"/>
          </a:xfrm>
          <a:prstGeom prst="rect">
            <a:avLst/>
          </a:prstGeom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1361</TotalTime>
  <Words>202</Words>
  <Application>Microsoft Office PowerPoint</Application>
  <PresentationFormat>Экран (4:3)</PresentationFormat>
  <Paragraphs>56</Paragraphs>
  <Slides>21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«Разноцветный мир»</vt:lpstr>
      <vt:lpstr>Слайд 2</vt:lpstr>
      <vt:lpstr>Цель: </vt:lpstr>
      <vt:lpstr>Слайд 4</vt:lpstr>
      <vt:lpstr>Этапы реализации </vt:lpstr>
      <vt:lpstr>Слайд 6</vt:lpstr>
      <vt:lpstr>Мониторинг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92</cp:revision>
  <dcterms:created xsi:type="dcterms:W3CDTF">2012-05-02T07:28:40Z</dcterms:created>
  <dcterms:modified xsi:type="dcterms:W3CDTF">2012-11-14T05:26:29Z</dcterms:modified>
</cp:coreProperties>
</file>