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50" autoAdjust="0"/>
    <p:restoredTop sz="94660"/>
  </p:normalViewPr>
  <p:slideViewPr>
    <p:cSldViewPr>
      <p:cViewPr varScale="1">
        <p:scale>
          <a:sx n="76" d="100"/>
          <a:sy n="76" d="100"/>
        </p:scale>
        <p:origin x="-96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5ED0B-04EC-480E-BCA3-D98824AD27E2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CE6E9-B904-41A7-A852-2BB083340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1FDD3-0939-469B-9990-F1797A9E52BE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6E9FE-3BBF-4A22-A126-C1747615C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6E759-6130-49B4-BBCF-137A973E403E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B26C-A270-4D59-AA76-833B7F6B0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1B719-E788-45C8-B764-DB3C93D0A968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39009-779E-4D9F-976F-3455B9C8B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50F2-0AA4-46C9-AF4B-E392D5F98635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0085-7183-4697-B60D-530B5489F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3903B-DFF4-4FE7-A17D-D1493C8CB3B9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C7AA1-2F9D-4E4E-A4AE-BA2A728FC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D1DB8-0ED4-4ADF-8A7D-CDF52FB491F5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A85FF-47A8-4FEA-9DE2-881457263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6C149-2265-4DFB-911B-38E422E62EED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70E77-B9E7-47D9-AE22-6150C2548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A85DE-D8C9-4DA8-9211-47B1E64F1C0C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B4601-FC0F-473C-9D80-08C749F0C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32770-9425-473F-8368-C28979D1F7EE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6E5C3-9E62-4C26-BB46-7698AF616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80D3B-5CB5-4034-B092-110368B0C516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4843-E306-4514-B8E3-BC3A01A36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4114AD-C3E0-41D9-9467-EDD204FD18BF}" type="datetimeFigureOut">
              <a:rPr lang="ru-RU"/>
              <a:pPr>
                <a:defRPr/>
              </a:pPr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A1899E-338E-4F85-BF17-1C96F5500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00240"/>
            <a:ext cx="7772400" cy="1470025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/>
              <a:t>«Умей говорить «Нет!» вредным привычкам!»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4929188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Составила: учитель МОУ СОШ №9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Кокуркина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Е.Г.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Балахна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2011 г.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8543956" cy="5768997"/>
          </a:xfrm>
        </p:spPr>
        <p:txBody>
          <a:bodyPr/>
          <a:lstStyle/>
          <a:p>
            <a:pPr algn="just"/>
            <a:endParaRPr lang="ru-RU" sz="3600" i="1" dirty="0" smtClean="0"/>
          </a:p>
          <a:p>
            <a:pPr algn="just"/>
            <a:r>
              <a:rPr lang="ru-RU" sz="3600" i="1" dirty="0" smtClean="0"/>
              <a:t>«Вино губит телесное здоровье людей, губит умственные способности, губит семью, губит души людей и их потомство.»</a:t>
            </a:r>
          </a:p>
          <a:p>
            <a:pPr algn="r"/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(Л.Н. Толстой)</a:t>
            </a:r>
            <a:endParaRPr lang="ru-RU" sz="3600" dirty="0"/>
          </a:p>
        </p:txBody>
      </p:sp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429000"/>
            <a:ext cx="4572000" cy="32861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72400" cy="1362075"/>
          </a:xfrm>
          <a:scene3d>
            <a:camera prst="orthographicFront"/>
            <a:lightRig rig="flat" dir="tl">
              <a:rot lat="0" lon="0" rev="6600000"/>
            </a:lightRig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CanUp">
              <a:avLst/>
            </a:prstTxWarp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cap="none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полезно знать!</a:t>
            </a:r>
            <a:endParaRPr lang="ru-RU" sz="2400" cap="none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4282" y="1857365"/>
            <a:ext cx="8786874" cy="4857784"/>
          </a:xfrm>
        </p:spPr>
        <p:txBody>
          <a:bodyPr anchor="t"/>
          <a:lstStyle/>
          <a:p>
            <a:pPr algn="just"/>
            <a:r>
              <a:rPr lang="ru-RU" sz="28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/>
                </a:solidFill>
              </a:rPr>
              <a:t>	Алкоголь – это вещество, которое содержится в спиртных напитках. Само название «алкоголь» происходит от арабского «</a:t>
            </a:r>
            <a:r>
              <a:rPr lang="ru-RU" sz="2800" dirty="0" err="1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/>
                </a:solidFill>
              </a:rPr>
              <a:t>аль-коголь</a:t>
            </a:r>
            <a:r>
              <a:rPr lang="ru-RU" sz="28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/>
                </a:solidFill>
              </a:rPr>
              <a:t>», что означает «одурманивающий».</a:t>
            </a:r>
          </a:p>
          <a:p>
            <a:pPr algn="just"/>
            <a:r>
              <a:rPr lang="ru-RU" sz="28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/>
                </a:solidFill>
              </a:rPr>
              <a:t>	Алкоголь опасен в любом возрасте, особенно в детском и подростковом. Он делает человека зависимым, и к нему быстро привыкают. Разрушение личности у взрослого, злоупотребляющего алкоголем, происходит в среднем через 10 лет. В тоже время у ребёнка такие изменения происходят через 3-4 года.</a:t>
            </a:r>
            <a:endParaRPr lang="ru-RU" sz="28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3"/>
            <a:ext cx="7629524" cy="857256"/>
          </a:xfrm>
        </p:spPr>
        <p:txBody>
          <a:bodyPr/>
          <a:lstStyle/>
          <a:p>
            <a:pPr algn="ctr"/>
            <a:r>
              <a:rPr lang="ru-RU" dirty="0" smtClean="0"/>
              <a:t>Басня С. Михалкова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928671"/>
            <a:ext cx="8715436" cy="5715040"/>
          </a:xfrm>
        </p:spPr>
        <p:txBody>
          <a:bodyPr numCol="2" anchor="t"/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Такая вот традиция, 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Что все лесные детки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Под вечер собираются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В одной большой беседке.</a:t>
            </a:r>
          </a:p>
          <a:p>
            <a:endParaRPr lang="ru-RU" b="1" dirty="0" smtClean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Идёт беседа, не спеша,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Кто где и что увидел,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И что случилось у людей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И кто кого обидел.</a:t>
            </a:r>
          </a:p>
          <a:p>
            <a:endParaRPr lang="ru-RU" b="1" dirty="0" smtClean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Жвачками меняются, 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Курят сигареты,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Кто не хочет – тот не зверь,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Честь его задета.</a:t>
            </a:r>
          </a:p>
          <a:p>
            <a:endParaRPr lang="ru-RU" b="1" dirty="0" smtClean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Сегодня здесь – праздник,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 пивом бочонок 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Для всех прикатили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Птенец и Волчонок.</a:t>
            </a:r>
          </a:p>
          <a:p>
            <a:endParaRPr lang="ru-RU" b="1" dirty="0" smtClean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Стали пиво разливать,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Стали дружно выпивать.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Веселятся, а Мышонок и Ежонок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Со скамьи не могут встать,</a:t>
            </a:r>
          </a:p>
          <a:p>
            <a:endParaRPr lang="ru-RU" b="1" dirty="0" smtClean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Им сказать бы дружно «Нет!,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Надоел нам ваш банкет!»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Для здоровья пиво вредно,</a:t>
            </a:r>
          </a:p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Это знает целый свет!</a:t>
            </a:r>
            <a:endParaRPr lang="ru-RU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772400" cy="136207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Почему надо отказаться от алкоголя?</a:t>
            </a: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571613"/>
            <a:ext cx="8572559" cy="5072098"/>
          </a:xfrm>
        </p:spPr>
        <p:txBody>
          <a:bodyPr anchor="t"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Алкоголь для растущего организма – более опасный яд, чем для сформировавшегося.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Алкоголь – враг умственной работы.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Алкоголь и спорт – абсолютно несовместимые вещи.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Алкоголь – прямая дорога к правонарушениям.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Алкоголь – это средство, которое способно человека разумного превратить в безрассудное существо.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Алкоголь вызывает привыкание к нему, которое переходит в опасную болезнь – алкоголизм.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____1_~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5357802"/>
            <a:ext cx="2000264" cy="1500198"/>
          </a:xfrm>
          <a:prstGeom prst="rect">
            <a:avLst/>
          </a:prstGeom>
        </p:spPr>
      </p:pic>
      <p:pic>
        <p:nvPicPr>
          <p:cNvPr id="5" name="Рисунок 4" descr="Pivo_i_maltshi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929198"/>
            <a:ext cx="2786050" cy="1928802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9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90" y="4786322"/>
            <a:ext cx="2500330" cy="1880248"/>
          </a:xfrm>
          <a:prstGeom prst="rect">
            <a:avLst/>
          </a:prstGeom>
        </p:spPr>
      </p:pic>
      <p:pic>
        <p:nvPicPr>
          <p:cNvPr id="9" name="Рисунок 8" descr="1198663035_6b1c2785b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7166"/>
            <a:ext cx="2053842" cy="1643074"/>
          </a:xfrm>
          <a:prstGeom prst="rect">
            <a:avLst/>
          </a:prstGeom>
        </p:spPr>
      </p:pic>
      <p:pic>
        <p:nvPicPr>
          <p:cNvPr id="10" name="Рисунок 9" descr="alcohol_addiction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245" y="1571613"/>
            <a:ext cx="4001164" cy="2928957"/>
          </a:xfrm>
          <a:prstGeom prst="rect">
            <a:avLst/>
          </a:prstGeom>
        </p:spPr>
      </p:pic>
      <p:pic>
        <p:nvPicPr>
          <p:cNvPr id="11" name="Рисунок 10" descr="bxp271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5206" y="714356"/>
            <a:ext cx="1666291" cy="2143140"/>
          </a:xfrm>
          <a:prstGeom prst="rect">
            <a:avLst/>
          </a:prstGeom>
        </p:spPr>
      </p:pic>
      <p:pic>
        <p:nvPicPr>
          <p:cNvPr id="12" name="Рисунок 11" descr="alko-prezen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4071942"/>
            <a:ext cx="1901680" cy="2405065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28596" y="500042"/>
            <a:ext cx="8301038" cy="17859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  <a:sp3d extrusionH="57150">
              <a:bevelT w="69850" h="69850" prst="divo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говорим алкоголю «Нет!»</a:t>
            </a:r>
          </a:p>
        </p:txBody>
      </p:sp>
      <p:pic>
        <p:nvPicPr>
          <p:cNvPr id="6" name="Рисунок 5" descr="pivu-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928934"/>
            <a:ext cx="3429024" cy="34290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85728"/>
            <a:ext cx="7772400" cy="4071966"/>
          </a:xfrm>
        </p:spPr>
        <p:txBody>
          <a:bodyPr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«Наркомания не делает поблажек, она забирает человека целиком, вместе с его телом, душой и рассудком»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                        (Р. </a:t>
            </a:r>
            <a:r>
              <a:rPr lang="ru-RU" sz="2400" b="1" dirty="0" err="1" smtClean="0">
                <a:solidFill>
                  <a:schemeClr val="tx1"/>
                </a:solidFill>
              </a:rPr>
              <a:t>Тумановский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endParaRPr lang="ru-RU" sz="24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«Момент, когда колешься не для того, чтобы тебе стало хорошо, а  чтобы не было плохо, наступает очень быстро»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                          ( Э. </a:t>
            </a:r>
            <a:r>
              <a:rPr lang="ru-RU" sz="2400" b="1" dirty="0" err="1" smtClean="0">
                <a:solidFill>
                  <a:schemeClr val="tx1"/>
                </a:solidFill>
              </a:rPr>
              <a:t>Пиаф</a:t>
            </a:r>
            <a:r>
              <a:rPr lang="ru-RU" sz="2400" b="1" dirty="0" smtClean="0">
                <a:solidFill>
                  <a:schemeClr val="tx1"/>
                </a:solidFill>
              </a:rPr>
              <a:t>)        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42852"/>
            <a:ext cx="7772400" cy="5072087"/>
          </a:xfrm>
        </p:spPr>
        <p:txBody>
          <a:bodyPr anchor="t"/>
          <a:lstStyle/>
          <a:p>
            <a:pPr algn="ctr"/>
            <a:r>
              <a:rPr lang="ru-RU" sz="4400" b="1" u="sng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Запомни!</a:t>
            </a:r>
          </a:p>
          <a:p>
            <a:pPr algn="ctr"/>
            <a:endParaRPr lang="ru-RU" sz="3200" u="sng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Наркотики - сильнодействующие вещества, преимущественно растительного происхождения, парализующие деятельность центральной нервной системы и вызывающие искусственный сон и безболезненность.</a:t>
            </a:r>
          </a:p>
          <a:p>
            <a:pPr algn="just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	У тех, кто употребляет наркотики, появляются лекарственная зависимость, бесконтрольность своего действия, заторможенность, агрессивность, а это часто приводит к смерти.</a:t>
            </a:r>
          </a:p>
          <a:p>
            <a:pPr algn="just"/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	Сколько бы ни было наркоману лет, как бы он не любил родителей, близких, друзей, на первом месте для него теперь оказывается наркотик, потому что он ассоциируется с поддержанием жизни и отсутствием воли.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14290"/>
            <a:ext cx="7858180" cy="5857916"/>
          </a:xfrm>
        </p:spPr>
        <p:txBody>
          <a:bodyPr anchor="t"/>
          <a:lstStyle/>
          <a:p>
            <a:pPr algn="ctr"/>
            <a:r>
              <a:rPr lang="ru-RU" sz="2800" b="1" i="1" u="sng" dirty="0" smtClean="0">
                <a:solidFill>
                  <a:srgbClr val="FFC000"/>
                </a:solidFill>
              </a:rPr>
              <a:t>Почему надо отказаться от употребления наркотических средств?</a:t>
            </a:r>
          </a:p>
          <a:p>
            <a:endParaRPr lang="ru-RU" dirty="0" smtClean="0"/>
          </a:p>
          <a:p>
            <a:pPr algn="just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	От отравления алкоголем и наркотиками в России ежегодно умирают более 90 тыс. человек.</a:t>
            </a:r>
          </a:p>
          <a:p>
            <a:pPr algn="just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	По данным экспертов, ежедневно от передозировки в России погибают, как минимум, 200 человек.</a:t>
            </a:r>
          </a:p>
          <a:p>
            <a:pPr algn="just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	До 80% российских наркоманов – несовершеннолетние и молодежь. Около 80% наркоманов, употребляющих инъекционные наркотики, болеют ВИЧ/ СПИД и гепатитом.</a:t>
            </a:r>
          </a:p>
          <a:p>
            <a:pPr algn="just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	Годовой оборот от незаконной торговли наркотиками в России достигает 15 млрд. долларов.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000" b="1" u="sng" dirty="0" smtClean="0">
                <a:solidFill>
                  <a:srgbClr val="FF0000"/>
                </a:solidFill>
              </a:rPr>
              <a:t>    Задумайся!    Это  страшно!  </a:t>
            </a:r>
            <a:endParaRPr lang="ru-RU" sz="4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0"/>
            <a:ext cx="7772400" cy="6715148"/>
          </a:xfrm>
        </p:spPr>
        <p:txBody>
          <a:bodyPr anchor="t"/>
          <a:lstStyle/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Кто тот герой, кто придумал гашиш?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Если ты знаешь, чего ты молчишь?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Да, не найти на вопрос сей ответ,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Тот, кто придумал,- того уже нет!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Взял прикурить, в кровь загнал ерунду;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Ты - наркоман, ты у всех на виду.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Ты не подумал о жизни своей,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Знаешь, осталось лишь несколько дней.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Ты не решил для себя, что потом -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Стать академиком или врачом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Ты не подумал о жизни своей,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Знаешь, осталось лишь несколько дней.</a:t>
            </a:r>
          </a:p>
          <a:p>
            <a:pPr algn="ctr"/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Мы родились для того, чтобы жить,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Может, не стоит планету губить?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Есть кроме «Да» и получше ответ,</a:t>
            </a:r>
          </a:p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Скажем, ребята, наркотикам «Нет!»</a:t>
            </a:r>
          </a:p>
        </p:txBody>
      </p:sp>
      <p:pic>
        <p:nvPicPr>
          <p:cNvPr id="4" name="Рисунок 3" descr="08fe1c18d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06" y="142852"/>
            <a:ext cx="2452703" cy="1839528"/>
          </a:xfrm>
          <a:prstGeom prst="rect">
            <a:avLst/>
          </a:prstGeom>
        </p:spPr>
      </p:pic>
      <p:pic>
        <p:nvPicPr>
          <p:cNvPr id="5" name="Рисунок 4" descr="dro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3714752"/>
            <a:ext cx="1857388" cy="2805841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rPr>
              <a:t>«Живи разумом, так и лекаря не надо!»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</a:rPr>
              <a:t>(Пословица)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256-600x399-iStock_000003079828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3429000"/>
            <a:ext cx="4572000" cy="3429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stock-photo-drug-addict-with-syringe-simulated-studio-shot-110559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4572002" cy="33575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----VO~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9" y="0"/>
            <a:ext cx="4500562" cy="33575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effects-of-drug-addiction_2_drug-addiction-symptom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429000"/>
            <a:ext cx="4534145" cy="34290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14290"/>
            <a:ext cx="7772400" cy="6286544"/>
          </a:xfrm>
        </p:spPr>
        <p:txBody>
          <a:bodyPr numCol="2" anchor="t"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Да - здоровью, да – мечте!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Нет - наркотику, беде!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Быть здоровым - классно!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Пить, курить - опасно!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Лучше спортом заниматься,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Чем в подвале задыхаться!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Лучше уж глотать котлетки,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Чем смертельные таблетки!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Брось табак и 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анашу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Лучше запишись в ушу!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Чем варить в подвале 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ханку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, Свари 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борщик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 со </a:t>
            </a:r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сметанкой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Лучше уж здоровым быть,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Чем как труп живой ходить!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Если соки, воды пить,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Будут девушки любить!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Портит зубы сигарета,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Помни, девушка, об этом!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Наркоманка - как клеймо,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Нет любви, нет ничего!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Смотрит хмуро, дышит тяжко, -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Он курильщик. Ах, бедняжка!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Прежде чем наркотик взять, вспомни про отца и мать!</a:t>
            </a: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endParaRPr lang="ru-RU" b="1" dirty="0" smtClean="0">
              <a:ln>
                <a:solidFill>
                  <a:schemeClr val="tx1"/>
                </a:solidFill>
              </a:ln>
              <a:solidFill>
                <a:schemeClr val="accent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ddiction_po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071810"/>
            <a:ext cx="4643438" cy="34825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Oxycodone-Addiction-bi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87914" y="142852"/>
            <a:ext cx="4329594" cy="3143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71c250316a93421832b36cf556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42852"/>
            <a:ext cx="4143372" cy="32146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285992"/>
            <a:ext cx="7772400" cy="1500187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Спорт, любовь, работа, люди -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Столько разного вокруг,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Выбирай, решайся, ну же: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Кто твой враг, а кто твой друг!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5" y="3804605"/>
            <a:ext cx="3929089" cy="2951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yoga_woma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07450" y="3786190"/>
            <a:ext cx="4404447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765021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85852" y="142852"/>
            <a:ext cx="2500330" cy="1865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8057" y="142852"/>
            <a:ext cx="2778653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28596" y="500042"/>
            <a:ext cx="8301038" cy="17859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  <a:sp3d extrusionH="57150">
              <a:bevelT w="69850" h="69850" prst="divo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говорим наркотикам «Нет!»</a:t>
            </a:r>
          </a:p>
        </p:txBody>
      </p:sp>
      <p:pic>
        <p:nvPicPr>
          <p:cNvPr id="3" name="Рисунок 2" descr="khadims-shoes-addi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714620"/>
            <a:ext cx="5000660" cy="379216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500042"/>
            <a:ext cx="885828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ЖИЗНЬ – ЭТО ПРЕКРАСНО!</a:t>
            </a: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ВЫБЕРИ ЖИЗНЬ!!!</a:t>
            </a:r>
            <a:endParaRPr lang="ru-RU" sz="5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zdorov_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642918"/>
            <a:ext cx="2143140" cy="3221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zakalivan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286124"/>
            <a:ext cx="2551232" cy="3300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zdorovyj_obraz_zhizni_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4143380"/>
            <a:ext cx="3643318" cy="2380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72d71c3e1a75301c5a2942cd172af179_XL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285728"/>
            <a:ext cx="4000498" cy="2693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Самые вредные привычки – это курение, употребление спиртного и наркотиков.</a:t>
            </a:r>
          </a:p>
        </p:txBody>
      </p:sp>
      <p:pic>
        <p:nvPicPr>
          <p:cNvPr id="4099" name="Рисунок 3" descr="bb6df157e9c74472139201a108283bcc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38" y="3357563"/>
            <a:ext cx="32861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4" descr="stock-photo-young-man-passed-out-from-drinking-alcohol-1650416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4357688"/>
            <a:ext cx="2571750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5" descr="stock-photo-drug-addict-with-syringe-simulated-studio-shot-1105592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4429125"/>
            <a:ext cx="2571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надо знать всем!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600200"/>
            <a:ext cx="8543925" cy="4525963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лёгких при курении постепенно скапливается табачный дым и сажа. Кашель травмирует лёгкие, в которых накапливается слизь, дыхание становится слабым. Спортивные и учебные показатели значительно снижаются.</a:t>
            </a:r>
            <a:endParaRPr lang="ru-RU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4" name="Рисунок 4" descr="cigarro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500" y="4929188"/>
            <a:ext cx="1976438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0063" y="1857375"/>
            <a:ext cx="8229600" cy="3082925"/>
          </a:xfrm>
        </p:spPr>
        <p:txBody>
          <a:bodyPr/>
          <a:lstStyle/>
          <a:p>
            <a:pPr algn="just"/>
            <a:r>
              <a:rPr lang="ru-RU" sz="3200" dirty="0" smtClean="0"/>
              <a:t>Курение очень вредно не только для лёгких, но и для всего организма. Очень плохо, когда курить начинает ребёнок. Он хуже растёт, быстро устаёт при работе, плохо учится, часто болеет.</a:t>
            </a:r>
          </a:p>
        </p:txBody>
      </p:sp>
      <p:pic>
        <p:nvPicPr>
          <p:cNvPr id="6" name="Рисунок 5" descr="ae80e47bef13e1dd890e513f6f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81272" y="4357694"/>
            <a:ext cx="3205240" cy="23037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8" name="Рисунок 6" descr="vrednye-privychk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142875"/>
            <a:ext cx="300037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7" descr="340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0" y="214313"/>
            <a:ext cx="3000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Разве что-то есть на свете,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Что надолго можно скрыть?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Пятиклассник Петя Рыбкин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Потихоньку стал курить.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/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У парнишки к сигаретам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Так и тянется рука.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Отстаёт по всем предметам,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Не узнать ученика!</a:t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/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Начал кашлять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дурачок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/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bg2"/>
                </a:solidFill>
              </a:rPr>
              <a:t>Вот что значит – табачок!</a:t>
            </a:r>
          </a:p>
        </p:txBody>
      </p:sp>
      <p:pic>
        <p:nvPicPr>
          <p:cNvPr id="7171" name="Рисунок 3" descr="99587718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4286250"/>
            <a:ext cx="2309813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Почему надо отказаться от курения?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Курение вырывает из жизни человека от 19 до 23 лет.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данным Всемирной Организации Здравоохранения, ежегодно от курения преждевременно умирает свыше 5 млн. человек в мире.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России каждый год курение уносит жизни 220 тыс. человек.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Это очень большие и страшные цифры!!!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50085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Тоскует сердце, мозг, сосуды, почки,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Слабеют лёгкие, от дыма почернев,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Мы кашляем весь день и даже ночью,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Страдает печень, яд не одолев.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/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Остановитесь, люди, жизнь прекрасна,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Но с дымом счастье улетает прочь,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Не сразу. Постепенно и ужасно,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И лучший врач не сможет вам помочь.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/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Друзья и господа, курить бросайте смело,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Не постепенно. Сразу, навсегда.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Чтоб голова была здорова, не болела,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Чтоб сердце не болело никогда.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/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r>
              <a:rPr lang="ru-RU" sz="2400" dirty="0" smtClean="0">
                <a:ln>
                  <a:solidFill>
                    <a:srgbClr val="002060"/>
                  </a:solidFill>
                </a:ln>
              </a:rPr>
              <a:t>(автор стихотворения – врач Эдуард Свирский)</a:t>
            </a:r>
            <a:br>
              <a:rPr lang="ru-RU" sz="2400" dirty="0" smtClean="0">
                <a:ln>
                  <a:solidFill>
                    <a:srgbClr val="002060"/>
                  </a:solidFill>
                </a:ln>
              </a:rPr>
            </a:br>
            <a:endParaRPr lang="ru-RU" sz="2400" dirty="0" smtClean="0">
              <a:ln>
                <a:solidFill>
                  <a:srgbClr val="002060"/>
                </a:solidFill>
              </a:ln>
            </a:endParaRPr>
          </a:p>
        </p:txBody>
      </p:sp>
      <p:pic>
        <p:nvPicPr>
          <p:cNvPr id="9219" name="Рисунок 3" descr="4adf08ba-5378-b27e-2100-aefd7676ecaf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357188"/>
            <a:ext cx="30226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301038" cy="178595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Autofit/>
            <a:sp3d extrusionH="57150">
              <a:bevelT w="69850" h="69850" prst="divot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/>
              <a:t>Мы говорим курению «Нет!»</a:t>
            </a:r>
          </a:p>
        </p:txBody>
      </p:sp>
      <p:pic>
        <p:nvPicPr>
          <p:cNvPr id="10243" name="Рисунок 3" descr="545_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3071813"/>
            <a:ext cx="47625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758</Words>
  <Application>Microsoft Office PowerPoint</Application>
  <PresentationFormat>Экран (4:3)</PresentationFormat>
  <Paragraphs>147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«Умей говорить «Нет!» вредным привычкам!»</vt:lpstr>
      <vt:lpstr>Слайд 2</vt:lpstr>
      <vt:lpstr>Слайд 3</vt:lpstr>
      <vt:lpstr>Это надо знать всем!</vt:lpstr>
      <vt:lpstr>Курение очень вредно не только для лёгких, но и для всего организма. Очень плохо, когда курить начинает ребёнок. Он хуже растёт, быстро устаёт при работе, плохо учится, часто болеет.</vt:lpstr>
      <vt:lpstr>Разве что-то есть на свете, Что надолго можно скрыть? Пятиклассник Петя Рыбкин Потихоньку стал курить.  У парнишки к сигаретам Так и тянется рука. Отстаёт по всем предметам, Не узнать ученика!  Начал кашлять дурачок Вот что значит – табачок!</vt:lpstr>
      <vt:lpstr>Почему надо отказаться от курения?</vt:lpstr>
      <vt:lpstr>Тоскует сердце, мозг, сосуды, почки, Слабеют лёгкие, от дыма почернев, Мы кашляем весь день и даже ночью, Страдает печень, яд не одолев.  Остановитесь, люди, жизнь прекрасна, Но с дымом счастье улетает прочь, Не сразу. Постепенно и ужасно, И лучший врач не сможет вам помочь.  Друзья и господа, курить бросайте смело, Не постепенно. Сразу, навсегда. Чтоб голова была здорова, не болела, Чтоб сердце не болело никогда.  (автор стихотворения – врач Эдуард Свирский) </vt:lpstr>
      <vt:lpstr>Мы говорим курению «Нет!»</vt:lpstr>
      <vt:lpstr>Слайд 10</vt:lpstr>
      <vt:lpstr>Это полезно знать!</vt:lpstr>
      <vt:lpstr>Басня С. Михалкова</vt:lpstr>
      <vt:lpstr>Почему надо отказаться от алкоголя?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Яночка</dc:creator>
  <cp:lastModifiedBy>Яночка</cp:lastModifiedBy>
  <cp:revision>38</cp:revision>
  <dcterms:created xsi:type="dcterms:W3CDTF">2011-04-11T11:15:50Z</dcterms:created>
  <dcterms:modified xsi:type="dcterms:W3CDTF">2012-11-26T19:27:42Z</dcterms:modified>
</cp:coreProperties>
</file>