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ег\Desktop\bv100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1041" y="0"/>
            <a:ext cx="9285041" cy="696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7744" y="116632"/>
            <a:ext cx="42484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ВЫБОРГ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2" descr="C:\Users\Олег\Desktop\Выборг\0_39f0e_a6cab18a_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650" y="2060848"/>
            <a:ext cx="4608512" cy="447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99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ег\Desktop\bv101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309918" cy="698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Олег\Desktop\Выборг\getImage (10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332656"/>
            <a:ext cx="6096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C:\Users\Олег\Desktop\Выборг\getImage (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631" y="2875973"/>
            <a:ext cx="5309369" cy="3982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37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Олег\Desktop\bv100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071" y="4711"/>
            <a:ext cx="9502081" cy="712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Олег\Desktop\Выборг\getImage (2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4811373" cy="360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Олег\Desktop\Выборг\getImage (2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930" y="3171601"/>
            <a:ext cx="4915198" cy="3686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30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Олег\Desktop\bv100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283" y="-22452"/>
            <a:ext cx="9162283" cy="687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Олег\Desktop\Выборг\getImage (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64" y="443172"/>
            <a:ext cx="5543713" cy="3118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Олег\Desktop\Выборг\getImage (26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08920"/>
            <a:ext cx="5252084" cy="393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55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Олег\Desktop\bv100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2573"/>
            <a:ext cx="9252520" cy="693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Олег\Desktop\Выборг\getImage (1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8413"/>
            <a:ext cx="5910406" cy="332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Олег\Desktop\Выборг\000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996952"/>
            <a:ext cx="4990244" cy="3742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85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Олег\Desktop\bv100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5740" y="-99392"/>
            <a:ext cx="9339193" cy="7004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Олег\Desktop\Выборг\getImage (8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3680723" cy="437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C:\Users\Олег\Desktop\Выборг\getImage (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518085"/>
            <a:ext cx="5329883" cy="398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42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Олег\Desktop\bv101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5558" y="1991"/>
            <a:ext cx="9369558" cy="7027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Олег\Desktop\Выборг\PICT53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518457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Олег\Desktop\Выборг\getImage (2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282458"/>
            <a:ext cx="4764022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70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Олег\Desktop\bv100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4600" y="-160548"/>
            <a:ext cx="9358065" cy="701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Олег\Desktop\Выборг\40774ceec52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13819"/>
            <a:ext cx="8084840" cy="3056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32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ег\Desktop\bv101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5557" y="0"/>
            <a:ext cx="9369557" cy="702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Олег\Desktop\Выборг\0_73434_94a3b847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895999" cy="398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ег\Desktop\Выборг\1_28072006_art_gi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642" y="2718969"/>
            <a:ext cx="4147220" cy="382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388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ег\Desktop\bv100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19" y="-11034"/>
            <a:ext cx="9361040" cy="702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Олег\Desktop\Выборг\397195_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52" y="404663"/>
            <a:ext cx="5056720" cy="3286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Олег\Desktop\Выборг\205607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413" y="3212976"/>
            <a:ext cx="5252067" cy="3499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5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ег\Desktop\bv100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224666" cy="691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Олег\Desktop\Выборг\getImage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77646"/>
            <a:ext cx="4166332" cy="3124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Олег\Desktop\Выборг\getImage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3669788" cy="489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222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ег\Desktop\bv100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Олег\Desktop\Выборг\getImage (2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29" y="476672"/>
            <a:ext cx="3250958" cy="4334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Олег\Desktop\Выборг\getImage (28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88027"/>
            <a:ext cx="4595349" cy="344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74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лег\Desktop\bv101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50325" cy="701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Олег\Desktop\Выборг\getImage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3599892" cy="479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Олег\Desktop\Выборг\i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06372"/>
            <a:ext cx="4247475" cy="283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8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лег\Desktop\bv100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12068" cy="698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Олег\Desktop\Выборг\get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4751686" cy="356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Олег\Desktop\Выборг\getImage (1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750" y="3284984"/>
            <a:ext cx="4557009" cy="3417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14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лег\Desktop\bv100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-171400"/>
            <a:ext cx="9465569" cy="7099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Олег\Desktop\Выборг\getImage (1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88640"/>
            <a:ext cx="6380179" cy="358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Олег\Desktop\Выборг\getImage (1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382946"/>
            <a:ext cx="5836631" cy="3283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78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Олег\Desktop\bv100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7916" y="-148436"/>
            <a:ext cx="9341915" cy="700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Олег\Desktop\Выборг\getImage (1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7" y="7811"/>
            <a:ext cx="6598444" cy="371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Олег\Desktop\Выборг\getImage (3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24944"/>
            <a:ext cx="5664873" cy="3779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27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</Words>
  <Application>Microsoft Office PowerPoint</Application>
  <PresentationFormat>Экран (4:3)</PresentationFormat>
  <Paragraphs>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Людмила</cp:lastModifiedBy>
  <cp:revision>12</cp:revision>
  <dcterms:created xsi:type="dcterms:W3CDTF">2012-11-26T06:43:32Z</dcterms:created>
  <dcterms:modified xsi:type="dcterms:W3CDTF">2012-11-26T17:20:07Z</dcterms:modified>
</cp:coreProperties>
</file>