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22953-A0FE-4423-862A-2D77D678D897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70245-01E6-420A-824F-271535A18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70245-01E6-420A-824F-271535A18B0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solidFill>
            <a:srgbClr val="FFFF00"/>
          </a:solidFill>
        </p:spPr>
        <p:txBody>
          <a:bodyPr>
            <a:noAutofit/>
          </a:bodyPr>
          <a:lstStyle/>
          <a:p>
            <a:endParaRPr lang="ru-RU" sz="9600" dirty="0">
              <a:solidFill>
                <a:srgbClr val="FF33CC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73773" y="2709607"/>
            <a:ext cx="6402474" cy="2196720"/>
          </a:xfrm>
        </p:spPr>
        <p:txBody>
          <a:bodyPr>
            <a:normAutofit/>
          </a:bodyPr>
          <a:lstStyle/>
          <a:p>
            <a:r>
              <a:rPr lang="en-US" sz="9600" i="1" dirty="0" err="1" smtClean="0">
                <a:solidFill>
                  <a:schemeClr val="accent2">
                    <a:lumMod val="75000"/>
                  </a:schemeClr>
                </a:solidFill>
              </a:rPr>
              <a:t>Th</a:t>
            </a:r>
            <a:r>
              <a:rPr lang="de-DE" sz="9600" i="1" dirty="0" err="1" smtClean="0">
                <a:solidFill>
                  <a:schemeClr val="accent2">
                    <a:lumMod val="75000"/>
                  </a:schemeClr>
                </a:solidFill>
              </a:rPr>
              <a:t>üringen</a:t>
            </a:r>
            <a:endParaRPr lang="ru-RU" sz="96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C:\Users\1\Desktop\mid_579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0" y="4500571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 smtClean="0">
                <a:solidFill>
                  <a:schemeClr val="bg1"/>
                </a:solidFill>
              </a:rPr>
              <a:t>Von alters her gilt Thüringen als «das grüne Herz Deutschlands». Waldreich- etwa ein Drittel beträgt der Waldanteil- im Zentrum Deutschlands und grenzt an nicht weniger als fünf Bundesländer. Die großen Städte sind die Landeshauptstadt Erfurt, Gera, Jena und Weimar.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\Desktop\Erfu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2333685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dirty="0" smtClean="0">
                <a:solidFill>
                  <a:srgbClr val="FFFF00"/>
                </a:solidFill>
              </a:rPr>
              <a:t>Die zentrale Landschaft bildet das Thüringer Becken mit seinen sehr ertragreichen Böden. Südlich verläuft von Nordwesten nach Südosten der schmale Mittelgebirgskamm des Thüringer Waldes mit seinem berühmten Rennsteig. . Der 168,3 Kilometer lange Höhen-Wanderweg, als </a:t>
            </a:r>
            <a:r>
              <a:rPr lang="de-DE" sz="3200" dirty="0" err="1" smtClean="0">
                <a:solidFill>
                  <a:srgbClr val="FFFF00"/>
                </a:solidFill>
              </a:rPr>
              <a:t>Rynnestig</a:t>
            </a:r>
            <a:r>
              <a:rPr lang="de-DE" sz="3200" dirty="0" smtClean="0">
                <a:solidFill>
                  <a:srgbClr val="FFFF00"/>
                </a:solidFill>
              </a:rPr>
              <a:t> seit 1330 urkundlich belegt, war eine Route der Völkerwanderung, ein mittelalterlicher Handels- und Kurierweg. 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\Desktop\1958471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de-DE" sz="36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Im Westen steigt die Hochfläche des Meininger Landes zur waldreichen </a:t>
            </a:r>
            <a:r>
              <a:rPr kumimoji="0" lang="de-DE" sz="3600" b="0" i="0" u="none" strike="noStrike" cap="none" normalizeH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Kuppenröhn</a:t>
            </a:r>
            <a:r>
              <a:rPr kumimoji="0" lang="de-DE" sz="36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an. </a:t>
            </a:r>
            <a:endParaRPr kumimoji="0" lang="ru-RU" sz="1050" b="0" i="0" u="none" strike="noStrike" cap="none" normalizeH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36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Zur kulturellen und politischen Entwicklung Deutschlands hat Thüringen herausragende Beiträge geleistet. Hier lebten </a:t>
            </a:r>
            <a:r>
              <a:rPr kumimoji="0" lang="de-DE" sz="3600" b="0" i="0" u="none" strike="noStrike" cap="none" normalizeH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Goethe,Schiller</a:t>
            </a:r>
            <a:r>
              <a:rPr kumimoji="0" lang="de-DE" sz="36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Wieland und Herder und trafen sich mit anderen Geistesgrößen. 1919 wurde die Stadt Tagungsstätte der verfassungsgebenden Nationalversammlung und Namensgeber für die Weimarer Verfassung und die Weimarer Republik.</a:t>
            </a:r>
            <a:endParaRPr kumimoji="0" lang="de-DE" sz="2800" b="0" i="0" u="none" strike="noStrike" cap="none" normalizeH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30</TotalTime>
  <Words>163</Words>
  <PresentationFormat>Экран (4:3)</PresentationFormat>
  <Paragraphs>6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ERFURT</dc:title>
  <dc:creator>1</dc:creator>
  <cp:lastModifiedBy>Администратор</cp:lastModifiedBy>
  <cp:revision>5</cp:revision>
  <dcterms:created xsi:type="dcterms:W3CDTF">2012-03-09T20:25:29Z</dcterms:created>
  <dcterms:modified xsi:type="dcterms:W3CDTF">2012-04-04T07:09:01Z</dcterms:modified>
</cp:coreProperties>
</file>