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FD358D-7E7B-4B1B-B22D-9BC59A5EAB7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99CBD0-A139-4DCB-9693-C66D367677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prozagadki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980728"/>
            <a:ext cx="3672408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Дары леса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7854696" cy="396044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Ягоды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Воспитатель 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Сидорова Алла Игоревна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ГБДОУ 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д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/с№74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Калининского района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Города Санкт - Петербурга </a:t>
            </a: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Картинка 6 из 4658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4753817" cy="412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816120"/>
          </a:xfrm>
        </p:spPr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3600" b="0" dirty="0" smtClean="0"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Интернет ресурсы</a:t>
            </a:r>
            <a:endParaRPr lang="ru-RU" sz="3600" b="0" dirty="0"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5800" dirty="0" smtClean="0">
                <a:latin typeface="Arial" pitchFamily="34" charset="0"/>
                <a:cs typeface="Arial" pitchFamily="34" charset="0"/>
                <a:hlinkClick r:id="rId2"/>
              </a:rPr>
              <a:t>http://images.yandex.ru</a:t>
            </a:r>
            <a:r>
              <a:rPr lang="ru-RU" sz="5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5800" dirty="0" smtClean="0">
                <a:latin typeface="Arial" pitchFamily="34" charset="0"/>
                <a:cs typeface="Arial" pitchFamily="34" charset="0"/>
                <a:hlinkClick r:id="rId3"/>
              </a:rPr>
              <a:t>http://allforchildren.ru</a:t>
            </a:r>
            <a:endParaRPr lang="ru-RU" sz="5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5800" dirty="0" smtClean="0">
                <a:latin typeface="Arial" pitchFamily="34" charset="0"/>
                <a:cs typeface="Arial" pitchFamily="34" charset="0"/>
                <a:hlinkClick r:id="rId4"/>
              </a:rPr>
              <a:t>http://www.prozagadki.ru</a:t>
            </a:r>
            <a:endParaRPr lang="ru-RU" sz="58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692696"/>
            <a:ext cx="2386608" cy="710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Загадки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Картинка 6 из 4735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42546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2-tub-ru.yandex.net/i?id=246438206-60-72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417646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60032" y="522920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Под листом на каждой ветке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Сидят маленькие детки.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Тот, кто деток соберёт,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Руки вымажет и рот.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412776"/>
          <a:ext cx="4105374" cy="1586865"/>
        </p:xfrm>
        <a:graphic>
          <a:graphicData uri="http://schemas.openxmlformats.org/drawingml/2006/table">
            <a:tbl>
              <a:tblPr/>
              <a:tblGrid>
                <a:gridCol w="4105374"/>
              </a:tblGrid>
              <a:tr h="1369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Я капелька лета на тоненькой ножке, </a:t>
                      </a:r>
                      <a:b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</a:br>
                      <a: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Плетут для меня кузовки и лукошки. </a:t>
                      </a:r>
                      <a:b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</a:br>
                      <a: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Кто любит меня, тот и рад поклониться. </a:t>
                      </a:r>
                      <a:b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</a:br>
                      <a:r>
                        <a:rPr lang="ru-RU" sz="1800" kern="1200" dirty="0">
                          <a:solidFill>
                            <a:srgbClr val="4E005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А имя дала мне родная землица.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48680"/>
            <a:ext cx="2088232" cy="708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Загадки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Картинка 21 из 4658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20480" y="6525344"/>
            <a:ext cx="432048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Картинка 30 из 46581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155679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96136" y="5085184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И красна, и кисла 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На болоте росла.</a:t>
            </a:r>
            <a:r>
              <a:rPr lang="ru-RU" sz="2400" dirty="0"/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340768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Листики - с глянцем,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Ягодки - с румянцем,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А сами кусточки -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Не выше кочки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8 -0.14937 L 0.48628 -0.4823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83 -0.00046 L -0.47083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артинка 59 из 47851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052736"/>
            <a:ext cx="55446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179512" y="836713"/>
            <a:ext cx="3672408" cy="16561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i="1" smtClean="0">
                <a:solidFill>
                  <a:schemeClr val="accent3">
                    <a:lumMod val="75000"/>
                  </a:schemeClr>
                </a:solidFill>
              </a:rPr>
              <a:t>Загадка </a:t>
            </a:r>
          </a:p>
          <a:p>
            <a:pPr>
              <a:buNone/>
            </a:pPr>
            <a:r>
              <a:rPr lang="ru-RU" sz="2000" smtClean="0">
                <a:solidFill>
                  <a:schemeClr val="accent3">
                    <a:lumMod val="75000"/>
                  </a:schemeClr>
                </a:solidFill>
              </a:rPr>
              <a:t>Бусы красные висят</a:t>
            </a:r>
          </a:p>
          <a:p>
            <a:pPr>
              <a:buNone/>
            </a:pPr>
            <a:r>
              <a:rPr lang="ru-RU" sz="2000" smtClean="0">
                <a:solidFill>
                  <a:schemeClr val="accent3">
                    <a:lumMod val="75000"/>
                  </a:schemeClr>
                </a:solidFill>
              </a:rPr>
              <a:t>Из кустов на нас глядят,</a:t>
            </a:r>
          </a:p>
          <a:p>
            <a:pPr>
              <a:buNone/>
            </a:pPr>
            <a:r>
              <a:rPr lang="ru-RU" sz="2000" smtClean="0">
                <a:solidFill>
                  <a:schemeClr val="accent3">
                    <a:lumMod val="75000"/>
                  </a:schemeClr>
                </a:solidFill>
              </a:rPr>
              <a:t>Очень любят бусы эти</a:t>
            </a:r>
          </a:p>
          <a:p>
            <a:pPr>
              <a:buNone/>
            </a:pPr>
            <a:r>
              <a:rPr lang="ru-RU" sz="2000" smtClean="0">
                <a:solidFill>
                  <a:schemeClr val="accent3">
                    <a:lumMod val="75000"/>
                  </a:schemeClr>
                </a:solidFill>
              </a:rPr>
              <a:t>Дети, птицы и медведи</a:t>
            </a:r>
            <a:r>
              <a:rPr lang="ru-RU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564904"/>
            <a:ext cx="29523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Сочную, сладкую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Ягодку </a:t>
            </a:r>
            <a:r>
              <a:rPr lang="ru-RU" sz="2000" b="1" dirty="0" smtClean="0">
                <a:solidFill>
                  <a:srgbClr val="FF0000"/>
                </a:solidFill>
              </a:rPr>
              <a:t>малину,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Обрываю с веточек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И кладу в </a:t>
            </a:r>
            <a:r>
              <a:rPr lang="ru-RU" sz="2000" b="1" dirty="0" smtClean="0">
                <a:solidFill>
                  <a:srgbClr val="FF0000"/>
                </a:solidFill>
              </a:rPr>
              <a:t>корзину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А потом бабуля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Сварит всем варенье,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Да, такое вкусное!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Просто, </a:t>
            </a:r>
            <a:r>
              <a:rPr lang="ru-RU" sz="2000" b="1" dirty="0" smtClean="0">
                <a:solidFill>
                  <a:srgbClr val="FF0000"/>
                </a:solidFill>
              </a:rPr>
              <a:t>объеденье!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И зимой холодной,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Если вдруг простыну,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Мама скажет ласково - 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Ешь, сынок, </a:t>
            </a:r>
            <a:r>
              <a:rPr lang="ru-RU" sz="2000" b="1" dirty="0" smtClean="0">
                <a:solidFill>
                  <a:srgbClr val="FF0000"/>
                </a:solidFill>
              </a:rPr>
              <a:t>малину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4618856" cy="9247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Ядовитые ягоды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im0-tub-ru.yandex.net/i?id=35572233-48-72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4038600" cy="381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Картинка 3 из 632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4038600" cy="38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1772816"/>
            <a:ext cx="30963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Вороний глаз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436096" y="1844824"/>
            <a:ext cx="2592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Волчье лыко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3-tub-ru.yandex.net/i?id=82246268-19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052736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333342589-13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861048"/>
            <a:ext cx="33123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407885498-12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288032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6-tub-ru.yandex.net/i?id=14389403-59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861048"/>
            <a:ext cx="29523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63888" y="1052736"/>
            <a:ext cx="1800200" cy="172819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Для сбора ягод используют совок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flipV="1">
            <a:off x="395536" y="6309320"/>
            <a:ext cx="82296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79712" y="620688"/>
            <a:ext cx="5040560" cy="7943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Продукты питания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im3-tub-ru.yandex.net/i?id=211953835-06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142875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213729181-54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132856"/>
            <a:ext cx="9048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-ru.yandex.net/i?id=46618619-51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132856"/>
            <a:ext cx="135674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55691282-02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132856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2-tub-ru.yandex.net/i?id=247213931-52-7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2132856"/>
            <a:ext cx="140017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4-tub-ru.yandex.net/i?id=487621386-12-7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933056"/>
            <a:ext cx="1139949" cy="164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0-tub-ru.yandex.net/i?id=529934224-36-7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2132856"/>
            <a:ext cx="136207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5-tub-ru.yandex.net/i?id=222244012-22-72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515719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7-tub-ru.yandex.net/i?id=535719961-00-72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4221088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2-tub-ru.yandex.net/i?id=343563099-51-72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4221088"/>
            <a:ext cx="18722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Картинка 18 из 298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51720" y="4365104"/>
            <a:ext cx="2232248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704088"/>
            <a:ext cx="5112568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Применение ягод в народном  хозяйстве 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im6-tub-ru.yandex.net/i?id=580051904-26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178879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8-tub-ru.yandex.net/i?id=373415150-36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21088"/>
            <a:ext cx="15841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243856558-37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060848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212995717-52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149080"/>
            <a:ext cx="20162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5-tub-ru.yandex.net/i?id=466566415-01-7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1916832"/>
            <a:ext cx="21602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-ru.yandex.net/i?id=299830259-03-7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4005064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Мы вкусны и полезны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im5-tub-ru.yandex.net/i?id=116614519-64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80831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336735348-5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276872"/>
            <a:ext cx="24482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497885532-53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276872"/>
            <a:ext cx="288032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99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Дары леса  </vt:lpstr>
      <vt:lpstr>Загадки </vt:lpstr>
      <vt:lpstr>Загадки </vt:lpstr>
      <vt:lpstr>Слайд 4</vt:lpstr>
      <vt:lpstr>Ядовитые ягоды</vt:lpstr>
      <vt:lpstr>Для сбора ягод используют совок</vt:lpstr>
      <vt:lpstr>Продукты питания</vt:lpstr>
      <vt:lpstr>Применение ягод в народном  хозяйстве </vt:lpstr>
      <vt:lpstr>       Мы вкусны и полезны</vt:lpstr>
      <vt:lpstr>            Интернет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Дары леса</dc:title>
  <dc:creator>Алла</dc:creator>
  <cp:lastModifiedBy>Алла</cp:lastModifiedBy>
  <cp:revision>28</cp:revision>
  <dcterms:created xsi:type="dcterms:W3CDTF">2012-03-18T15:12:30Z</dcterms:created>
  <dcterms:modified xsi:type="dcterms:W3CDTF">2012-11-27T15:56:17Z</dcterms:modified>
</cp:coreProperties>
</file>