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">
              <a:schemeClr val="accent1">
                <a:tint val="66000"/>
                <a:satMod val="160000"/>
                <a:alpha val="91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571480"/>
            <a:ext cx="821537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Геоцентрическая система мира.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 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Система мира Птолемея.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3" descr="http://www.shvedun.ru/images/stat/pt.gif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428596" y="2357430"/>
            <a:ext cx="3500461" cy="3500462"/>
          </a:xfrm>
          <a:prstGeom prst="flowChartAlternateProcess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029" name="Picture 5" descr="http://0.tqn.com/d/astrology/1/0/U/4/-/-/ptolemaicl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000372"/>
            <a:ext cx="4310046" cy="36019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500034" y="857232"/>
            <a:ext cx="821537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Первой глобальной естественнонаучной революцией, было создание последовательного учения о геоцентрической системе мира. Начало этому учению положил еще древнегреческий ученый Анаксимандр, создавший в 6-м в. до н.э. довольно стройную систему кольцевых мироустроений. Однако последовательная геоцентрическая система была разработана в 4-м в. до н.э. величайшим ученым и философом древности Аристотелем, а затем,  в 1-м в. математически обоснована Птолемеем. </a:t>
            </a:r>
            <a:endParaRPr lang="ru-RU" sz="2800" dirty="0" smtClean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857620" y="714356"/>
            <a:ext cx="507206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Великий астроном и математик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Клавдий Птолемей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сделал выбор в пользу геоцентрической модели Мира. Он пытался объяснить устройство Вселенной с учетом видимой сложности движения планет. Птолемей считал Землю шарообразной, а размеры ее ничтожными по сравнению с расстоянием до планет и тем более звезд.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Птолемей, однако, вслед за Аристотелем утверждал, что Земля - неподвижный центр Вселенной.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7" name="Picture 3" descr="http://astronomia.blog.br/wp-content/uploads/2011/01/ptolome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142984"/>
            <a:ext cx="3457566" cy="4200457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857224" y="1571612"/>
            <a:ext cx="757242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Земля находится в центре Вселенной.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Земля неподвижна.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Все небесные тела движутся вокруг Земли.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Движение небесных тел происходит по окружностям с постоянной скоростью, т. е. равномерно.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3929066"/>
            <a:ext cx="78581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Так как Птолемей считал Землю центром Вселенной, его система мира была названа </a:t>
            </a:r>
            <a:r>
              <a:rPr lang="ru-RU" sz="2400" b="1" dirty="0" smtClean="0"/>
              <a:t>геоцентрической</a:t>
            </a:r>
            <a:r>
              <a:rPr lang="ru-RU" sz="2400" dirty="0" smtClean="0"/>
              <a:t>. Вокруг земли, по утверждению Птолемея, движутся (в порядке удаленности от Земли) Луна, Меркурий, Венера, Солнце, Марс, Юпитер, Сатурн, звезды.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42910" y="642918"/>
            <a:ext cx="8143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основе геоцентрической системы мира Птолемея лежат четыре утверждения: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643438" y="5857892"/>
            <a:ext cx="4143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Круг, описываемый планетой вокруг движущейся точки – </a:t>
            </a:r>
            <a:r>
              <a:rPr lang="ru-RU" sz="2000" b="1" dirty="0" smtClean="0"/>
              <a:t>эпицикл</a:t>
            </a:r>
            <a:r>
              <a:rPr lang="ru-RU" sz="2000" dirty="0" smtClean="0"/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5857892"/>
            <a:ext cx="3786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Круг, по которому  движется </a:t>
            </a:r>
          </a:p>
          <a:p>
            <a:pPr algn="just"/>
            <a:r>
              <a:rPr lang="ru-RU" sz="2000" dirty="0" smtClean="0"/>
              <a:t>точка около Земли – </a:t>
            </a:r>
            <a:r>
              <a:rPr lang="ru-RU" sz="2000" b="1" dirty="0" smtClean="0"/>
              <a:t>деферент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" name="Picture 6" descr="http://osmira.ru/pro/wp-content/uploads/2012/01/epicss.png"/>
          <p:cNvPicPr>
            <a:picLocks noChangeAspect="1" noChangeArrowheads="1"/>
          </p:cNvPicPr>
          <p:nvPr/>
        </p:nvPicPr>
        <p:blipFill>
          <a:blip r:embed="rId2"/>
          <a:srcRect b="1351"/>
          <a:stretch>
            <a:fillRect/>
          </a:stretch>
        </p:blipFill>
        <p:spPr bwMode="auto">
          <a:xfrm>
            <a:off x="1857356" y="357166"/>
            <a:ext cx="5357850" cy="5214974"/>
          </a:xfrm>
          <a:prstGeom prst="rect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248</Words>
  <PresentationFormat>Экран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alla1</dc:creator>
  <cp:lastModifiedBy>alla1</cp:lastModifiedBy>
  <cp:revision>9</cp:revision>
  <dcterms:created xsi:type="dcterms:W3CDTF">2012-10-21T08:16:00Z</dcterms:created>
  <dcterms:modified xsi:type="dcterms:W3CDTF">2012-10-21T16:18:13Z</dcterms:modified>
</cp:coreProperties>
</file>