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789363"/>
            <a:ext cx="7772400" cy="1109662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41888"/>
            <a:ext cx="6400800" cy="69691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1700213"/>
            <a:ext cx="1909762" cy="48974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1700213"/>
            <a:ext cx="5581650" cy="4897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2988" y="2349500"/>
            <a:ext cx="3744912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40300" y="2349500"/>
            <a:ext cx="3746500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700213"/>
            <a:ext cx="764381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2349500"/>
            <a:ext cx="76438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29.jpeg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gif"/><Relationship Id="rId4" Type="http://schemas.openxmlformats.org/officeDocument/2006/relationships/hyperlink" Target="http://smayli.ru/smile/znakizodiaka-143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hyperlink" Target="http://smayli.ru/smile/znakizodiaka-137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34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mayli.ru/smile/znakizodiaka-136.html" TargetMode="Externa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gif"/><Relationship Id="rId4" Type="http://schemas.openxmlformats.org/officeDocument/2006/relationships/hyperlink" Target="http://smayli.ru/smile/znakizodiaka-140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8.jpeg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hyperlink" Target="http://smayli.ru/smile/znakizodiaka-134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gif"/><Relationship Id="rId7" Type="http://schemas.openxmlformats.org/officeDocument/2006/relationships/image" Target="../media/image11.jpeg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hyperlink" Target="http://smayli.ru/smile/znakizodiaka-135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5.gif"/><Relationship Id="rId7" Type="http://schemas.openxmlformats.org/officeDocument/2006/relationships/hyperlink" Target="http://smayli.ru/smile/znakizodiaka-133.html" TargetMode="External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hyperlink" Target="http://smayli.ru/smile/znakizodiaka-142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21.jpeg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hyperlink" Target="http://smayli.ru/smile/znakizodiaka-144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hyperlink" Target="http://smayli.ru/smile/znakizodiaka-138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gif"/><Relationship Id="rId5" Type="http://schemas.openxmlformats.org/officeDocument/2006/relationships/hyperlink" Target="http://smayli.ru/smile/znakizodiaka-141.html" TargetMode="Externa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dl3.glitter-graphics.net/pub/20/20733lq1wsfhskv.gi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gif"/><Relationship Id="rId4" Type="http://schemas.openxmlformats.org/officeDocument/2006/relationships/hyperlink" Target="http://smayli.ru/smile/znakizodiaka-139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E:\Анимация\8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TextBox 2"/>
          <p:cNvSpPr txBox="1">
            <a:spLocks noChangeArrowheads="1"/>
          </p:cNvSpPr>
          <p:nvPr/>
        </p:nvSpPr>
        <p:spPr bwMode="auto">
          <a:xfrm>
            <a:off x="1857375" y="2214563"/>
            <a:ext cx="6357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9" y="214290"/>
            <a:ext cx="8501121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 Днём</a:t>
            </a:r>
          </a:p>
          <a:p>
            <a:pPr algn="ctr">
              <a:defRPr/>
            </a:pPr>
            <a:r>
              <a:rPr lang="ru-RU" sz="1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Учителя!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77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8" y="285728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Телец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429132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>У Тельцов</a:t>
            </a:r>
            <a:r>
              <a:rPr lang="ru-RU" sz="2400" dirty="0">
                <a:solidFill>
                  <a:srgbClr val="FFC000"/>
                </a:solidFill>
              </a:rPr>
              <a:t> подходящее время для работы, ее в новом учебном году будет много, рекомендую проявить терпение.</a:t>
            </a:r>
            <a:br>
              <a:rPr lang="ru-RU" sz="2400" dirty="0">
                <a:solidFill>
                  <a:srgbClr val="FFC000"/>
                </a:solidFill>
              </a:rPr>
            </a:b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45058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-214338"/>
            <a:ext cx="2428892" cy="2428892"/>
          </a:xfrm>
          <a:prstGeom prst="rect">
            <a:avLst/>
          </a:prstGeom>
          <a:noFill/>
        </p:spPr>
      </p:pic>
      <p:pic>
        <p:nvPicPr>
          <p:cNvPr id="45059" name="Picture 3" descr="STH7014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19" y="714356"/>
            <a:ext cx="3231661" cy="2428892"/>
          </a:xfrm>
          <a:prstGeom prst="star6">
            <a:avLst>
              <a:gd name="adj" fmla="val 36854"/>
              <a:gd name="hf" fmla="val 11547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STH7011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3438" y="1214422"/>
            <a:ext cx="3643338" cy="2744033"/>
          </a:xfrm>
          <a:prstGeom prst="star5">
            <a:avLst>
              <a:gd name="adj" fmla="val 29729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9" name="Picture 9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7766"/>
          </a:xfrm>
          <a:prstGeom prst="rect">
            <a:avLst/>
          </a:prstGeom>
          <a:noFill/>
        </p:spPr>
      </p:pic>
      <p:pic>
        <p:nvPicPr>
          <p:cNvPr id="46087" name="Picture 7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7766"/>
          </a:xfrm>
          <a:prstGeom prst="rect">
            <a:avLst/>
          </a:prstGeom>
          <a:noFill/>
        </p:spPr>
      </p:pic>
      <p:pic>
        <p:nvPicPr>
          <p:cNvPr id="46082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428604"/>
            <a:ext cx="2857496" cy="28574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86380" y="214290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Близнецы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929067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Близнецы  вас ожидают встречи с учениками после уроков, но не часто, и ненадолго, так как вскоре все начнут учить уроки как положено.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Picture 3" descr="STH7016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357166"/>
            <a:ext cx="3500462" cy="2857520"/>
          </a:xfrm>
          <a:prstGeom prst="star6">
            <a:avLst>
              <a:gd name="adj" fmla="val 38565"/>
              <a:gd name="hf" fmla="val 115470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18" y="21429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Раки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4643446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Раки</a:t>
            </a:r>
            <a:r>
              <a:rPr lang="ru-RU" sz="2800" dirty="0" smtClean="0"/>
              <a:t>     ваш предмет окажется в центре внимания у многих учеников, постарайтесь использовать это время с пользой для них. </a:t>
            </a:r>
            <a:br>
              <a:rPr lang="ru-RU" sz="2800" dirty="0" smtClean="0"/>
            </a:b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Мои документы\ОРГАНИЗАЦИЯ ПРАЗДНИКОВ\ДЕНЬ УЧИТЕЛЯ\УЧИТЕЛЯ\STH7013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071546"/>
            <a:ext cx="2500330" cy="2286016"/>
          </a:xfrm>
          <a:prstGeom prst="star7">
            <a:avLst>
              <a:gd name="adj" fmla="val 45780"/>
              <a:gd name="hf" fmla="val 102572"/>
              <a:gd name="vf" fmla="val 10521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Мои документы\ОРГАНИЗАЦИЯ ПРАЗДНИКОВ\ДЕНЬ УЧИТЕЛЯ\УЧИТЕЛЯ\STH7014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43570" y="1285860"/>
            <a:ext cx="2786082" cy="2428892"/>
          </a:xfrm>
          <a:prstGeom prst="star7">
            <a:avLst>
              <a:gd name="adj" fmla="val 40565"/>
              <a:gd name="hf" fmla="val 102572"/>
              <a:gd name="vf" fmla="val 10521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Блестяшки Знаки Зодиака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0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18" y="21429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ЛЬВЫ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4643446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</a:rPr>
              <a:t>Львы сохранят свои позиции в этом году, но постарайтесь избежать ненужных трат нервов и денежных средств.</a:t>
            </a:r>
            <a:br>
              <a:rPr lang="ru-RU" sz="2800" b="1" dirty="0">
                <a:solidFill>
                  <a:srgbClr val="FFC000"/>
                </a:solidFill>
              </a:rPr>
            </a:b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57166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C:\Documents and Settings\Home\Рабочий стол\УЧИТЕЛЯ\Рисунок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-7938"/>
            <a:ext cx="9161463" cy="68754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500174"/>
            <a:ext cx="86921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 </a:t>
            </a:r>
            <a:r>
              <a:rPr lang="ru-RU" sz="4800" b="1" dirty="0" smtClean="0">
                <a:solidFill>
                  <a:srgbClr val="92D050"/>
                </a:solidFill>
              </a:rPr>
              <a:t>Спасибо Вам, за ваш труд, </a:t>
            </a:r>
          </a:p>
          <a:p>
            <a:pPr algn="ctr"/>
            <a:r>
              <a:rPr lang="ru-RU" sz="4800" b="1" dirty="0" smtClean="0">
                <a:solidFill>
                  <a:srgbClr val="92D050"/>
                </a:solidFill>
              </a:rPr>
              <a:t>за терпение и понимание!!!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6812"/>
          </a:xfrm>
          <a:prstGeom prst="rect">
            <a:avLst/>
          </a:prstGeom>
          <a:noFill/>
        </p:spPr>
      </p:pic>
      <p:pic>
        <p:nvPicPr>
          <p:cNvPr id="23557" name="Picture 5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0"/>
            <a:ext cx="2571768" cy="2571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00826" y="214290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ВЕСЫ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Documents and Settings\Home\Рабочий стол\УЧИТЕЛЯ\STH70265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571480"/>
            <a:ext cx="3929058" cy="3000396"/>
          </a:xfrm>
          <a:prstGeom prst="star5">
            <a:avLst>
              <a:gd name="adj" fmla="val 33299"/>
              <a:gd name="hf" fmla="val 105146"/>
              <a:gd name="vf" fmla="val 110557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Home\Рабочий стол\УЧИТЕЛЯ\STH70139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5008" y="2143116"/>
            <a:ext cx="3237709" cy="2428875"/>
          </a:xfrm>
          <a:prstGeom prst="star5">
            <a:avLst>
              <a:gd name="adj" fmla="val 31997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8596" y="3929066"/>
            <a:ext cx="50006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  Весов наступает  время составления проектов и планов. Полученные ранее знания помогут в их осуществлении.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5" name="Picture 7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72264" y="214290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Девы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929067"/>
            <a:ext cx="83582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FFC000"/>
                </a:solidFill>
              </a:rPr>
              <a:t>Дева</a:t>
            </a:r>
            <a:r>
              <a:rPr lang="ru-RU" sz="2800" dirty="0" smtClean="0">
                <a:solidFill>
                  <a:srgbClr val="FFC000"/>
                </a:solidFill>
              </a:rPr>
              <a:t>  </a:t>
            </a:r>
            <a:r>
              <a:rPr lang="ru-RU" sz="2800" dirty="0">
                <a:solidFill>
                  <a:srgbClr val="FFC000"/>
                </a:solidFill>
              </a:rPr>
              <a:t>вы как всегда неотразимы, ваша внешность завораживает. Этот год будет для вас удачным, на приобретение аксессуаров ... возможно в вашем классе появится новое оборудование.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0"/>
            <a:ext cx="2786082" cy="2500306"/>
          </a:xfrm>
          <a:prstGeom prst="rect">
            <a:avLst/>
          </a:prstGeom>
          <a:noFill/>
        </p:spPr>
      </p:pic>
      <p:pic>
        <p:nvPicPr>
          <p:cNvPr id="37891" name="Picture 3" descr="STH7012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8" y="839822"/>
            <a:ext cx="3214710" cy="2809498"/>
          </a:xfrm>
          <a:prstGeom prst="star5">
            <a:avLst>
              <a:gd name="adj" fmla="val 34977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P529004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86050" y="2000240"/>
            <a:ext cx="3500462" cy="2611001"/>
          </a:xfrm>
          <a:prstGeom prst="star5">
            <a:avLst>
              <a:gd name="adj" fmla="val 32833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STH7002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214290"/>
            <a:ext cx="3000396" cy="2286016"/>
          </a:xfrm>
          <a:prstGeom prst="star5">
            <a:avLst>
              <a:gd name="adj" fmla="val 50000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0" name="Picture 8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6812"/>
          </a:xfrm>
          <a:prstGeom prst="rect">
            <a:avLst/>
          </a:prstGeom>
          <a:noFill/>
        </p:spPr>
      </p:pic>
      <p:pic>
        <p:nvPicPr>
          <p:cNvPr id="38916" name="Picture 4" descr="P107059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286124"/>
            <a:ext cx="2928958" cy="3071834"/>
          </a:xfrm>
          <a:prstGeom prst="star5">
            <a:avLst>
              <a:gd name="adj" fmla="val 34059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29322" y="214290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Скорпионы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143248"/>
            <a:ext cx="42148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>
                <a:solidFill>
                  <a:srgbClr val="FFC000"/>
                </a:solidFill>
              </a:rPr>
              <a:t>Скорпионы</a:t>
            </a:r>
            <a:r>
              <a:rPr lang="ru-RU" sz="2800" dirty="0">
                <a:solidFill>
                  <a:srgbClr val="FFC000"/>
                </a:solidFill>
              </a:rPr>
              <a:t> энергично беритесь за дело, не поддавайтесь обстоятельствам, ловите волну.</a:t>
            </a:r>
            <a:br>
              <a:rPr lang="ru-RU" sz="2800" dirty="0">
                <a:solidFill>
                  <a:srgbClr val="FFC000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PC29026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35490" y="785794"/>
            <a:ext cx="3908510" cy="2928958"/>
          </a:xfrm>
          <a:prstGeom prst="star6">
            <a:avLst>
              <a:gd name="adj" fmla="val 35963"/>
              <a:gd name="hf" fmla="val 11547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 descr="DSC0323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500042"/>
            <a:ext cx="2571768" cy="2908513"/>
          </a:xfrm>
          <a:prstGeom prst="star5">
            <a:avLst>
              <a:gd name="adj" fmla="val 50000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Блестяшки Знаки Зодиака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0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77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21429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Стрелец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071943"/>
            <a:ext cx="778674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FFC000"/>
                </a:solidFill>
              </a:rPr>
              <a:t>Стрельцы</a:t>
            </a:r>
            <a:r>
              <a:rPr lang="ru-RU" sz="2800" dirty="0" smtClean="0">
                <a:solidFill>
                  <a:srgbClr val="FFC000"/>
                </a:solidFill>
              </a:rPr>
              <a:t>    </a:t>
            </a:r>
            <a:r>
              <a:rPr lang="ru-RU" sz="2800" dirty="0">
                <a:solidFill>
                  <a:srgbClr val="FFC000"/>
                </a:solidFill>
              </a:rPr>
              <a:t>в этом году вы закончат старые затянувшиеся дела и начнут новые, домашние задания ученики выполнять будут, правда, изредка.</a:t>
            </a:r>
            <a:br>
              <a:rPr lang="ru-RU" sz="2800" dirty="0">
                <a:solidFill>
                  <a:srgbClr val="FFC000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071546"/>
            <a:ext cx="2643206" cy="2643206"/>
          </a:xfrm>
          <a:prstGeom prst="rect">
            <a:avLst/>
          </a:prstGeom>
          <a:noFill/>
        </p:spPr>
      </p:pic>
      <p:pic>
        <p:nvPicPr>
          <p:cNvPr id="39939" name="Picture 3" descr="STH7014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5" y="571480"/>
            <a:ext cx="4397639" cy="3286148"/>
          </a:xfrm>
          <a:prstGeom prst="star5">
            <a:avLst>
              <a:gd name="adj" fmla="val 37772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214290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Козерог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286256"/>
            <a:ext cx="66437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>
                <a:solidFill>
                  <a:srgbClr val="FFC000"/>
                </a:solidFill>
              </a:rPr>
              <a:t>Козерогам</a:t>
            </a:r>
            <a:r>
              <a:rPr lang="ru-RU" sz="2800" dirty="0">
                <a:solidFill>
                  <a:srgbClr val="FFC000"/>
                </a:solidFill>
              </a:rPr>
              <a:t>  упорности не занимать, ученики будут учить, не исключено что в вашем классе будет пополнение.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</a:t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28604"/>
            <a:ext cx="2071702" cy="2571768"/>
          </a:xfrm>
          <a:prstGeom prst="rect">
            <a:avLst/>
          </a:prstGeom>
          <a:noFill/>
        </p:spPr>
      </p:pic>
      <p:pic>
        <p:nvPicPr>
          <p:cNvPr id="40963" name="Picture 3" descr="getImageCAOE7Y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28604"/>
            <a:ext cx="3673803" cy="2928958"/>
          </a:xfrm>
          <a:prstGeom prst="star5">
            <a:avLst>
              <a:gd name="adj" fmla="val 33005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 descr="STH7013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57818" y="1857364"/>
            <a:ext cx="3417281" cy="2928958"/>
          </a:xfrm>
          <a:prstGeom prst="star5">
            <a:avLst>
              <a:gd name="adj" fmla="val 34718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43570" y="214290"/>
            <a:ext cx="3500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Водолей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929067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>
                <a:solidFill>
                  <a:srgbClr val="FFC000"/>
                </a:solidFill>
              </a:rPr>
              <a:t>Водолеи вас в этом году ожидают перемены, дети подрастут и на смену выпускникам придут новые классы,  которые внимательно будут слушать все ваши объяснения. </a:t>
            </a:r>
            <a:br>
              <a:rPr lang="ru-RU" sz="2800" b="1" dirty="0">
                <a:solidFill>
                  <a:srgbClr val="FFC000"/>
                </a:solidFill>
              </a:rPr>
            </a:b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14290"/>
            <a:ext cx="3214710" cy="3214710"/>
          </a:xfrm>
          <a:prstGeom prst="rect">
            <a:avLst/>
          </a:prstGeom>
          <a:noFill/>
        </p:spPr>
      </p:pic>
      <p:pic>
        <p:nvPicPr>
          <p:cNvPr id="41987" name="Picture 3" descr="STH7014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928670"/>
            <a:ext cx="3423666" cy="2571768"/>
          </a:xfrm>
          <a:prstGeom prst="star5">
            <a:avLst>
              <a:gd name="adj" fmla="val 28844"/>
              <a:gd name="hf" fmla="val 105146"/>
              <a:gd name="vf" fmla="val 110557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4" name="Picture 6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68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86446" y="214290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Рыбы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Documents and Settings\Администратор\Рабочий стол\Фото Глинка\Фото036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57166"/>
            <a:ext cx="3071834" cy="3286148"/>
          </a:xfrm>
          <a:prstGeom prst="star6">
            <a:avLst>
              <a:gd name="adj" fmla="val 33506"/>
              <a:gd name="hf" fmla="val 115470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034" y="4429132"/>
            <a:ext cx="8643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Рыбы  </a:t>
            </a:r>
            <a:r>
              <a:rPr lang="ru-RU" sz="2400" dirty="0">
                <a:solidFill>
                  <a:srgbClr val="FFC000"/>
                </a:solidFill>
              </a:rPr>
              <a:t>Вас ожидают интересные путешествия, ваши воспитанники займут призовые места и выиграют много конкурсов в этом году, только нужно немало терпения.</a:t>
            </a:r>
          </a:p>
        </p:txBody>
      </p:sp>
      <p:pic>
        <p:nvPicPr>
          <p:cNvPr id="43012" name="Picture 4" descr="Блестяшки Знаки Зодиака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0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http://dl3.glitter-graphics.net/pub/20/20733lq1wsfhskv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68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72198" y="21429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Овен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929067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Овны </a:t>
            </a:r>
            <a:r>
              <a:rPr lang="ru-RU" sz="2800" b="1" dirty="0">
                <a:solidFill>
                  <a:srgbClr val="FFC000"/>
                </a:solidFill>
              </a:rPr>
              <a:t>в новом учебном году будут хвалить своих учеников за хорошие поступки, тех же,  кто плохо учится и шалит,  рекомендую сильно не наказывать.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Блестяшки Знаки Зодиака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14290"/>
            <a:ext cx="250033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00001 1">
      <a:dk1>
        <a:srgbClr val="808080"/>
      </a:dk1>
      <a:lt1>
        <a:srgbClr val="EAEAEA"/>
      </a:lt1>
      <a:dk2>
        <a:srgbClr val="000000"/>
      </a:dk2>
      <a:lt2>
        <a:srgbClr val="FFFFFF"/>
      </a:lt2>
      <a:accent1>
        <a:srgbClr val="CC00FF"/>
      </a:accent1>
      <a:accent2>
        <a:srgbClr val="FF99FF"/>
      </a:accent2>
      <a:accent3>
        <a:srgbClr val="AAAAAA"/>
      </a:accent3>
      <a:accent4>
        <a:srgbClr val="C8C8C8"/>
      </a:accent4>
      <a:accent5>
        <a:srgbClr val="E2AAFF"/>
      </a:accent5>
      <a:accent6>
        <a:srgbClr val="E78AE7"/>
      </a:accent6>
      <a:hlink>
        <a:srgbClr val="3333FF"/>
      </a:hlink>
      <a:folHlink>
        <a:srgbClr val="0066FF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808080"/>
        </a:dk1>
        <a:lt1>
          <a:srgbClr val="EAEAEA"/>
        </a:lt1>
        <a:dk2>
          <a:srgbClr val="000000"/>
        </a:dk2>
        <a:lt2>
          <a:srgbClr val="FFFFFF"/>
        </a:lt2>
        <a:accent1>
          <a:srgbClr val="CC00FF"/>
        </a:accent1>
        <a:accent2>
          <a:srgbClr val="FF99FF"/>
        </a:accent2>
        <a:accent3>
          <a:srgbClr val="AAAAAA"/>
        </a:accent3>
        <a:accent4>
          <a:srgbClr val="C8C8C8"/>
        </a:accent4>
        <a:accent5>
          <a:srgbClr val="E2AAFF"/>
        </a:accent5>
        <a:accent6>
          <a:srgbClr val="E78AE7"/>
        </a:accent6>
        <a:hlink>
          <a:srgbClr val="3333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2">
        <a:dk1>
          <a:srgbClr val="808080"/>
        </a:dk1>
        <a:lt1>
          <a:srgbClr val="99CCFF"/>
        </a:lt1>
        <a:dk2>
          <a:srgbClr val="000000"/>
        </a:dk2>
        <a:lt2>
          <a:srgbClr val="FFCCFF"/>
        </a:lt2>
        <a:accent1>
          <a:srgbClr val="0000FF"/>
        </a:accent1>
        <a:accent2>
          <a:srgbClr val="FF99FF"/>
        </a:accent2>
        <a:accent3>
          <a:srgbClr val="AAAAAA"/>
        </a:accent3>
        <a:accent4>
          <a:srgbClr val="82AEDA"/>
        </a:accent4>
        <a:accent5>
          <a:srgbClr val="AAAAFF"/>
        </a:accent5>
        <a:accent6>
          <a:srgbClr val="E78AE7"/>
        </a:accent6>
        <a:hlink>
          <a:srgbClr val="0099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3">
        <a:dk1>
          <a:srgbClr val="003399"/>
        </a:dk1>
        <a:lt1>
          <a:srgbClr val="99CCFF"/>
        </a:lt1>
        <a:dk2>
          <a:srgbClr val="000000"/>
        </a:dk2>
        <a:lt2>
          <a:srgbClr val="FFCCFF"/>
        </a:lt2>
        <a:accent1>
          <a:srgbClr val="0000FF"/>
        </a:accent1>
        <a:accent2>
          <a:srgbClr val="FF99FF"/>
        </a:accent2>
        <a:accent3>
          <a:srgbClr val="AAAAAA"/>
        </a:accent3>
        <a:accent4>
          <a:srgbClr val="82AEDA"/>
        </a:accent4>
        <a:accent5>
          <a:srgbClr val="AAAAFF"/>
        </a:accent5>
        <a:accent6>
          <a:srgbClr val="E78AE7"/>
        </a:accent6>
        <a:hlink>
          <a:srgbClr val="FF3399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185</TotalTime>
  <Words>290</Words>
  <Application>Microsoft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template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21</cp:revision>
  <dcterms:created xsi:type="dcterms:W3CDTF">2012-10-02T21:38:09Z</dcterms:created>
  <dcterms:modified xsi:type="dcterms:W3CDTF">2012-10-27T20:47:57Z</dcterms:modified>
</cp:coreProperties>
</file>