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8" r:id="rId20"/>
    <p:sldId id="275" r:id="rId21"/>
    <p:sldId id="276" r:id="rId22"/>
    <p:sldId id="277" r:id="rId23"/>
    <p:sldId id="289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C4594-09F5-4C10-9A08-14FC9F3D2570}" type="datetimeFigureOut">
              <a:rPr lang="ru-RU" smtClean="0"/>
              <a:pPr/>
              <a:t>16.01.2011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826F-03B4-4E34-A7BA-49A52F9BD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C4594-09F5-4C10-9A08-14FC9F3D2570}" type="datetimeFigureOut">
              <a:rPr lang="ru-RU" smtClean="0"/>
              <a:pPr/>
              <a:t>16.01.2011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826F-03B4-4E34-A7BA-49A52F9BD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C4594-09F5-4C10-9A08-14FC9F3D2570}" type="datetimeFigureOut">
              <a:rPr lang="ru-RU" smtClean="0"/>
              <a:pPr/>
              <a:t>16.01.2011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826F-03B4-4E34-A7BA-49A52F9BD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C4594-09F5-4C10-9A08-14FC9F3D2570}" type="datetimeFigureOut">
              <a:rPr lang="ru-RU" smtClean="0"/>
              <a:pPr/>
              <a:t>16.01.2011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826F-03B4-4E34-A7BA-49A52F9BD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C4594-09F5-4C10-9A08-14FC9F3D2570}" type="datetimeFigureOut">
              <a:rPr lang="ru-RU" smtClean="0"/>
              <a:pPr/>
              <a:t>16.01.2011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826F-03B4-4E34-A7BA-49A52F9BD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C4594-09F5-4C10-9A08-14FC9F3D2570}" type="datetimeFigureOut">
              <a:rPr lang="ru-RU" smtClean="0"/>
              <a:pPr/>
              <a:t>16.01.2011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826F-03B4-4E34-A7BA-49A52F9BD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C4594-09F5-4C10-9A08-14FC9F3D2570}" type="datetimeFigureOut">
              <a:rPr lang="ru-RU" smtClean="0"/>
              <a:pPr/>
              <a:t>16.01.2011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826F-03B4-4E34-A7BA-49A52F9BD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C4594-09F5-4C10-9A08-14FC9F3D2570}" type="datetimeFigureOut">
              <a:rPr lang="ru-RU" smtClean="0"/>
              <a:pPr/>
              <a:t>16.01.2011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826F-03B4-4E34-A7BA-49A52F9BD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C4594-09F5-4C10-9A08-14FC9F3D2570}" type="datetimeFigureOut">
              <a:rPr lang="ru-RU" smtClean="0"/>
              <a:pPr/>
              <a:t>16.01.2011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826F-03B4-4E34-A7BA-49A52F9BD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C4594-09F5-4C10-9A08-14FC9F3D2570}" type="datetimeFigureOut">
              <a:rPr lang="ru-RU" smtClean="0"/>
              <a:pPr/>
              <a:t>16.01.2011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826F-03B4-4E34-A7BA-49A52F9BD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C4594-09F5-4C10-9A08-14FC9F3D2570}" type="datetimeFigureOut">
              <a:rPr lang="ru-RU" smtClean="0"/>
              <a:pPr/>
              <a:t>16.01.2011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826F-03B4-4E34-A7BA-49A52F9BD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C4594-09F5-4C10-9A08-14FC9F3D2570}" type="datetimeFigureOut">
              <a:rPr lang="ru-RU" smtClean="0"/>
              <a:pPr/>
              <a:t>16.01.2011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0826F-03B4-4E34-A7BA-49A52F9BD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 sz="7200" b="1" i="1" dirty="0">
              <a:solidFill>
                <a:srgbClr val="7030A0"/>
              </a:solidFill>
            </a:endParaRPr>
          </a:p>
        </p:txBody>
      </p:sp>
      <p:pic>
        <p:nvPicPr>
          <p:cNvPr id="6" name="Содержимое 5" descr="93463970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6826" y="242922"/>
            <a:ext cx="7845702" cy="61333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7030A0"/>
                </a:solidFill>
              </a:rPr>
              <a:t>П</a:t>
            </a:r>
            <a:r>
              <a:rPr lang="ru-RU" b="1" i="1" dirty="0" smtClean="0">
                <a:solidFill>
                  <a:srgbClr val="7030A0"/>
                </a:solidFill>
              </a:rPr>
              <a:t>огремушки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6" name="Содержимое 5" descr="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49500" y="1621631"/>
            <a:ext cx="4445000" cy="4483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>
                <a:solidFill>
                  <a:srgbClr val="7030A0"/>
                </a:solidFill>
              </a:rPr>
              <a:t>К</a:t>
            </a:r>
            <a:r>
              <a:rPr lang="ru-RU" sz="6000" b="1" i="1" dirty="0" smtClean="0">
                <a:solidFill>
                  <a:srgbClr val="7030A0"/>
                </a:solidFill>
              </a:rPr>
              <a:t>убики</a:t>
            </a:r>
            <a:endParaRPr lang="ru-RU" sz="6000" b="1" i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CA6VWROH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68261" y="2071678"/>
            <a:ext cx="2948665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Содержимое 6" descr="CAAN0XYB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73205" y="2071678"/>
            <a:ext cx="3156381" cy="29851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/>
              <a:t>Пирамидки</a:t>
            </a:r>
            <a:endParaRPr lang="ru-RU" sz="6000" b="1" i="1" dirty="0"/>
          </a:p>
        </p:txBody>
      </p:sp>
      <p:pic>
        <p:nvPicPr>
          <p:cNvPr id="10" name="Содержимое 9" descr="0496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86075" y="1862931"/>
            <a:ext cx="3371850" cy="4000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Музыкальные игрушки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CA7PHPS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6900" y="2214555"/>
            <a:ext cx="3279282" cy="27448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Содержимое 6" descr="CAEUT1WC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14876" y="1857364"/>
            <a:ext cx="3429024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Механические игрушки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6" name="Содержимое 5" descr="CAQ7O1Q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4767" y="2285992"/>
            <a:ext cx="3836333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Содержимое 8" descr="petushok_zavod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357686" y="1795898"/>
            <a:ext cx="4299084" cy="3847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museum_0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6018" y="1285860"/>
            <a:ext cx="7723634" cy="51490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Спортивные игрушки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8" name="Содержимое 7" descr="17510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73936" y="1557806"/>
            <a:ext cx="3683750" cy="4514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Содержимое 9" descr="13302009-05-1540541097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037825"/>
            <a:ext cx="4038600" cy="3650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Мягкие игрушки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CA2F8LER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85786" y="2285992"/>
            <a:ext cx="3024936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2368069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237295" y="1600200"/>
            <a:ext cx="2860409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fff4e57697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2686" y="202357"/>
            <a:ext cx="8302717" cy="62270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Создатель плюшевого медвежонка –Ричард </a:t>
            </a:r>
            <a:r>
              <a:rPr lang="ru-RU" b="1" i="1" dirty="0" err="1" smtClean="0">
                <a:solidFill>
                  <a:srgbClr val="7030A0"/>
                </a:solidFill>
              </a:rPr>
              <a:t>Штайф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steif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54804" y="1928802"/>
            <a:ext cx="4647772" cy="38576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Игрушки Древнего </a:t>
            </a:r>
            <a:r>
              <a:rPr lang="ru-RU" b="1" i="1" dirty="0">
                <a:solidFill>
                  <a:srgbClr val="7030A0"/>
                </a:solidFill>
              </a:rPr>
              <a:t>Е</a:t>
            </a:r>
            <a:r>
              <a:rPr lang="ru-RU" b="1" i="1" dirty="0" smtClean="0">
                <a:solidFill>
                  <a:srgbClr val="7030A0"/>
                </a:solidFill>
              </a:rPr>
              <a:t>гипта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12" name="Содержимое 11" descr="9cb47fd0cfa80ffa1064442f1e756e02_60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67845" y="1600200"/>
            <a:ext cx="3017309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078374f61d(3)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310528" y="2766278"/>
            <a:ext cx="4476314" cy="2431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Медвежонок </a:t>
            </a:r>
            <a:r>
              <a:rPr lang="ru-RU" b="1" i="1" dirty="0" err="1" smtClean="0">
                <a:solidFill>
                  <a:srgbClr val="7030A0"/>
                </a:solidFill>
              </a:rPr>
              <a:t>Тедди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7" name="Содержимое 6" descr="CAG2F55V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47209" y="2285992"/>
            <a:ext cx="3875679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Содержимое 7" descr="CACO466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500694" y="2249912"/>
            <a:ext cx="2421199" cy="3179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Музей игрушек в Сергиевом Посаде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10" name="Содержимое 9" descr="397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0080" y="1631458"/>
            <a:ext cx="6355192" cy="45121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Игрушки из музея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7" name="Содержимое 6" descr="b24dd65c25d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56059" y="1600200"/>
            <a:ext cx="3040881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Содержимое 9" descr="c9490cd088d9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506464"/>
            <a:ext cx="4038600" cy="27134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Лошадки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b6e856bd130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843881"/>
            <a:ext cx="4038600" cy="4038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Error-original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21346" y="2017027"/>
            <a:ext cx="3692308" cy="36923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Петрушка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7" name="Содержимое 6" descr="catalog52big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9018" y="1600200"/>
            <a:ext cx="4525963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Ванька – </a:t>
            </a:r>
            <a:r>
              <a:rPr lang="ru-RU" b="1" i="1" dirty="0" err="1" smtClean="0">
                <a:solidFill>
                  <a:srgbClr val="7030A0"/>
                </a:solidFill>
              </a:rPr>
              <a:t>Встанька</a:t>
            </a:r>
            <a:r>
              <a:rPr lang="ru-RU" b="1" i="1" dirty="0" smtClean="0">
                <a:solidFill>
                  <a:srgbClr val="7030A0"/>
                </a:solidFill>
              </a:rPr>
              <a:t> или Неваляшка 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nevalyash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15922" y="1600200"/>
            <a:ext cx="3112155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Зайчик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10" name="Содержимое 9" descr="im623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46606" y="1034238"/>
            <a:ext cx="3139906" cy="51808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Конь - качалка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23010794e6b058df94879dc2314a0805_11463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1668129"/>
            <a:ext cx="5000660" cy="46561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i="1" dirty="0" smtClean="0">
                <a:solidFill>
                  <a:srgbClr val="7030A0"/>
                </a:solidFill>
              </a:rPr>
              <a:t>Лото</a:t>
            </a:r>
            <a:endParaRPr lang="ru-RU" sz="6000" b="1" i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b9ea63db0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0750" y="2134394"/>
            <a:ext cx="4762500" cy="34575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Матрёшка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a77b977a2c4feabe7bed09cbf5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500" y="1777206"/>
            <a:ext cx="5715000" cy="4171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7030A0"/>
                </a:solidFill>
              </a:rPr>
              <a:t>Кукла </a:t>
            </a:r>
            <a:r>
              <a:rPr lang="ru-RU" sz="6000" b="1" i="1" dirty="0" err="1">
                <a:solidFill>
                  <a:srgbClr val="7030A0"/>
                </a:solidFill>
              </a:rPr>
              <a:t>Б</a:t>
            </a:r>
            <a:r>
              <a:rPr lang="ru-RU" sz="6000" b="1" i="1" dirty="0" err="1" smtClean="0">
                <a:solidFill>
                  <a:srgbClr val="7030A0"/>
                </a:solidFill>
              </a:rPr>
              <a:t>арби</a:t>
            </a:r>
            <a:endParaRPr lang="ru-RU" sz="6000" b="1" i="1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7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52500" y="1796256"/>
            <a:ext cx="3048000" cy="4133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barbie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77235" y="1882784"/>
            <a:ext cx="3548791" cy="39036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Хлопушка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610_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500" y="1672431"/>
            <a:ext cx="5715000" cy="4381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Юла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83f1aac3a9bf66c399f07edd3468d7f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0431" y="1571612"/>
            <a:ext cx="4577585" cy="45775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Петушки на палочке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петушок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6444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635652"/>
            <a:ext cx="8643998" cy="55123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Создатель куклы </a:t>
            </a:r>
            <a:r>
              <a:rPr lang="ru-RU" b="1" i="1" dirty="0" err="1" smtClean="0">
                <a:solidFill>
                  <a:srgbClr val="7030A0"/>
                </a:solidFill>
              </a:rPr>
              <a:t>Барби</a:t>
            </a:r>
            <a:r>
              <a:rPr lang="ru-RU" b="1" i="1" dirty="0" smtClean="0">
                <a:solidFill>
                  <a:srgbClr val="7030A0"/>
                </a:solidFill>
              </a:rPr>
              <a:t> –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 Рут </a:t>
            </a:r>
            <a:r>
              <a:rPr lang="ru-RU" b="1" i="1" dirty="0" err="1" smtClean="0">
                <a:solidFill>
                  <a:srgbClr val="7030A0"/>
                </a:solidFill>
              </a:rPr>
              <a:t>Хендлер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Безымянный.bmp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25166" y="2357429"/>
            <a:ext cx="3875396" cy="31519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barbie50_commemorate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62500" y="2196306"/>
            <a:ext cx="3810000" cy="3333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>
                <a:solidFill>
                  <a:srgbClr val="7030A0"/>
                </a:solidFill>
              </a:rPr>
              <a:t>Б</a:t>
            </a:r>
            <a:r>
              <a:rPr lang="ru-RU" b="1" i="1" dirty="0" err="1" smtClean="0">
                <a:solidFill>
                  <a:srgbClr val="7030A0"/>
                </a:solidFill>
              </a:rPr>
              <a:t>арби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i="1" dirty="0" smtClean="0">
                <a:solidFill>
                  <a:srgbClr val="7030A0"/>
                </a:solidFill>
              </a:rPr>
              <a:t>Первые куклы</a:t>
            </a:r>
            <a:endParaRPr lang="ru-RU" sz="3600" i="1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CA6GERY9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47599" y="3000372"/>
            <a:ext cx="2850376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i="1" dirty="0" smtClean="0">
                <a:solidFill>
                  <a:srgbClr val="7030A0"/>
                </a:solidFill>
              </a:rPr>
              <a:t>Современные куклы</a:t>
            </a:r>
            <a:endParaRPr lang="ru-RU" sz="3600" i="1" dirty="0">
              <a:solidFill>
                <a:srgbClr val="7030A0"/>
              </a:solidFill>
            </a:endParaRPr>
          </a:p>
        </p:txBody>
      </p:sp>
      <p:pic>
        <p:nvPicPr>
          <p:cNvPr id="6" name="Содержимое 5" descr="CADBVAM3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429256" y="2786058"/>
            <a:ext cx="2891363" cy="3108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Солдатики – игрушки для мальчиков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68723702_483_0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35752" y="1600200"/>
            <a:ext cx="2872495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солдатики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CAKPMNCP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85786" y="2643182"/>
            <a:ext cx="3238521" cy="24288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CAWDMBGL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13724" y="2643182"/>
            <a:ext cx="3292497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oys1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6534" y="1000108"/>
            <a:ext cx="8197432" cy="56890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7030A0"/>
                </a:solidFill>
              </a:rPr>
              <a:t>матрёшки</a:t>
            </a:r>
            <a:endParaRPr lang="ru-RU" sz="7200" b="1" i="1" dirty="0">
              <a:solidFill>
                <a:srgbClr val="7030A0"/>
              </a:solidFill>
            </a:endParaRPr>
          </a:p>
        </p:txBody>
      </p:sp>
      <p:pic>
        <p:nvPicPr>
          <p:cNvPr id="9" name="Содержимое 8" descr="2a8196326b2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82574" y="2071679"/>
            <a:ext cx="4000528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Содержимое 11" descr="56693559279665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80048" y="1600200"/>
            <a:ext cx="3574904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66</Words>
  <Application>Microsoft Office PowerPoint</Application>
  <PresentationFormat>Экран (4:3)</PresentationFormat>
  <Paragraphs>30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Слайд 1</vt:lpstr>
      <vt:lpstr>Игрушки Древнего Египта</vt:lpstr>
      <vt:lpstr>Кукла Барби</vt:lpstr>
      <vt:lpstr>Создатель куклы Барби –  Рут Хендлер</vt:lpstr>
      <vt:lpstr>Барби</vt:lpstr>
      <vt:lpstr>Солдатики – игрушки для мальчиков</vt:lpstr>
      <vt:lpstr>солдатики</vt:lpstr>
      <vt:lpstr>Слайд 8</vt:lpstr>
      <vt:lpstr>матрёшки</vt:lpstr>
      <vt:lpstr>Погремушки</vt:lpstr>
      <vt:lpstr>Кубики</vt:lpstr>
      <vt:lpstr>Пирамидки</vt:lpstr>
      <vt:lpstr>Музыкальные игрушки</vt:lpstr>
      <vt:lpstr>Механические игрушки</vt:lpstr>
      <vt:lpstr>Слайд 15</vt:lpstr>
      <vt:lpstr>Спортивные игрушки</vt:lpstr>
      <vt:lpstr>Мягкие игрушки</vt:lpstr>
      <vt:lpstr>Слайд 18</vt:lpstr>
      <vt:lpstr>Создатель плюшевого медвежонка –Ричард Штайф</vt:lpstr>
      <vt:lpstr>Медвежонок Тедди</vt:lpstr>
      <vt:lpstr>Музей игрушек в Сергиевом Посаде</vt:lpstr>
      <vt:lpstr>Игрушки из музея</vt:lpstr>
      <vt:lpstr>Лошадки</vt:lpstr>
      <vt:lpstr>Петрушка</vt:lpstr>
      <vt:lpstr>Ванька – Встанька или Неваляшка </vt:lpstr>
      <vt:lpstr>Зайчик</vt:lpstr>
      <vt:lpstr>Конь - качалка</vt:lpstr>
      <vt:lpstr>Лото</vt:lpstr>
      <vt:lpstr>Матрёшка</vt:lpstr>
      <vt:lpstr>Хлопушка</vt:lpstr>
      <vt:lpstr>Юла</vt:lpstr>
      <vt:lpstr>Петушки на палочке</vt:lpstr>
      <vt:lpstr>Слайд 33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Игрушечный город</dc:title>
  <dc:creator>Пользователь</dc:creator>
  <cp:lastModifiedBy>Пользователь</cp:lastModifiedBy>
  <cp:revision>13</cp:revision>
  <dcterms:created xsi:type="dcterms:W3CDTF">2011-02-15T12:40:59Z</dcterms:created>
  <dcterms:modified xsi:type="dcterms:W3CDTF">2011-01-16T19:58:04Z</dcterms:modified>
</cp:coreProperties>
</file>