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660033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591" autoAdjust="0"/>
    <p:restoredTop sz="94667" autoAdjust="0"/>
  </p:normalViewPr>
  <p:slideViewPr>
    <p:cSldViewPr>
      <p:cViewPr varScale="1">
        <p:scale>
          <a:sx n="60" d="100"/>
          <a:sy n="60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3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4.wav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5.wav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6.wav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7.wav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8.wav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7" Type="http://schemas.openxmlformats.org/officeDocument/2006/relationships/image" Target="../media/image2.png"/><Relationship Id="rId2" Type="http://schemas.openxmlformats.org/officeDocument/2006/relationships/audio" Target="file:///C:\Users\&#1084;&#1099;%20&#1080;&#1079;%20&#1073;&#1091;&#1076;&#1091;&#1097;&#1077;&#1075;&#1086;\Desktop\&#1089;&#1082;&#1072;&#1079;&#1082;&#1080;,%20&#1088;&#1072;&#1089;&#1089;&#1082;&#1072;&#1079;&#1099;,%20&#1074;&#1086;&#1083;&#1099;&#1085;&#1082;&#1072;\jingle-bells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мы из будущего\Downloads\кол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892971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b="1" dirty="0" smtClean="0">
                <a:solidFill>
                  <a:srgbClr val="FF0000"/>
                </a:solidFill>
              </a:rPr>
              <a:t>Jingle bells</a:t>
            </a:r>
            <a:endParaRPr lang="ru-RU" sz="13800" b="1" dirty="0">
              <a:solidFill>
                <a:srgbClr val="FF0000"/>
              </a:solidFill>
            </a:endParaRPr>
          </a:p>
        </p:txBody>
      </p:sp>
      <p:pic>
        <p:nvPicPr>
          <p:cNvPr id="8" name="~PP2554.WAV">
            <a:hlinkClick r:id="" action="ppaction://media"/>
          </p:cNvPr>
          <p:cNvPicPr>
            <a:picLocks noRot="1" noChangeAspect="1"/>
          </p:cNvPicPr>
          <p:nvPr>
            <a:wavAudioFile r:embed="rId1" name="~PP2554.WAV"/>
          </p:nvPr>
        </p:nvPicPr>
        <p:blipFill>
          <a:blip r:embed="rId4"/>
          <a:stretch>
            <a:fillRect/>
          </a:stretch>
        </p:blipFill>
        <p:spPr>
          <a:xfrm>
            <a:off x="8623300" y="63373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17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мы из будущего\Downloads\сани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785794"/>
            <a:ext cx="9144000" cy="101566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92D050"/>
                </a:solidFill>
              </a:rPr>
              <a:t>Dashing through the snow</a:t>
            </a:r>
            <a:endParaRPr lang="ru-RU" sz="6000" b="1" dirty="0">
              <a:solidFill>
                <a:srgbClr val="92D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857760"/>
            <a:ext cx="9144000" cy="101566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</a:rPr>
              <a:t>In a one-horse open sleigh</a:t>
            </a:r>
            <a:endParaRPr lang="ru-RU" sz="6000" b="1" dirty="0">
              <a:solidFill>
                <a:srgbClr val="002060"/>
              </a:solidFill>
            </a:endParaRPr>
          </a:p>
        </p:txBody>
      </p:sp>
      <p:pic>
        <p:nvPicPr>
          <p:cNvPr id="9" name="~PP3981.WAV">
            <a:hlinkClick r:id="" action="ppaction://media"/>
          </p:cNvPr>
          <p:cNvPicPr>
            <a:picLocks noRot="1" noChangeAspect="1"/>
          </p:cNvPicPr>
          <p:nvPr>
            <a:wavAudioFile r:embed="rId1" name="~PP3981.WAV"/>
          </p:nvPr>
        </p:nvPicPr>
        <p:blipFill>
          <a:blip r:embed="rId4"/>
          <a:stretch>
            <a:fillRect/>
          </a:stretch>
        </p:blipFill>
        <p:spPr>
          <a:xfrm>
            <a:off x="8623300" y="63373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2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мы из будущего\Downloads\сан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714356"/>
            <a:ext cx="9144000" cy="120032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FFFF00"/>
                </a:solidFill>
              </a:rPr>
              <a:t>Over the fields we go </a:t>
            </a:r>
            <a:endParaRPr lang="ru-RU" sz="72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4857760"/>
            <a:ext cx="8215370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FFFF00"/>
                </a:solidFill>
              </a:rPr>
              <a:t>laughing all the way!</a:t>
            </a:r>
            <a:endParaRPr lang="ru-RU" sz="7200" b="1" dirty="0">
              <a:solidFill>
                <a:srgbClr val="FFFF00"/>
              </a:solidFill>
            </a:endParaRPr>
          </a:p>
        </p:txBody>
      </p:sp>
      <p:pic>
        <p:nvPicPr>
          <p:cNvPr id="10" name="~PP999.WAV">
            <a:hlinkClick r:id="" action="ppaction://media"/>
          </p:cNvPr>
          <p:cNvPicPr>
            <a:picLocks noRot="1" noChangeAspect="1"/>
          </p:cNvPicPr>
          <p:nvPr>
            <a:wavAudioFile r:embed="rId1" name="~PP999.WAV"/>
          </p:nvPr>
        </p:nvPicPr>
        <p:blipFill>
          <a:blip r:embed="rId4"/>
          <a:stretch>
            <a:fillRect/>
          </a:stretch>
        </p:blipFill>
        <p:spPr>
          <a:xfrm>
            <a:off x="8623300" y="63373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9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мы из будущего\Downloads\рож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642918"/>
            <a:ext cx="8358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</a:rPr>
              <a:t> 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428604"/>
            <a:ext cx="8429684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</a:rPr>
              <a:t>Bells on bobtail ring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4714884"/>
            <a:ext cx="8215370" cy="120032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/>
              <a:t>making spirits bright</a:t>
            </a:r>
            <a:endParaRPr lang="ru-RU" sz="7200" b="1" dirty="0"/>
          </a:p>
        </p:txBody>
      </p:sp>
      <p:pic>
        <p:nvPicPr>
          <p:cNvPr id="9" name="~PP2535.WAV">
            <a:hlinkClick r:id="" action="ppaction://media"/>
          </p:cNvPr>
          <p:cNvPicPr>
            <a:picLocks noRot="1" noChangeAspect="1"/>
          </p:cNvPicPr>
          <p:nvPr>
            <a:wavAudioFile r:embed="rId1" name="~PP2535.WAV"/>
          </p:nvPr>
        </p:nvPicPr>
        <p:blipFill>
          <a:blip r:embed="rId4"/>
          <a:stretch>
            <a:fillRect/>
          </a:stretch>
        </p:blipFill>
        <p:spPr>
          <a:xfrm>
            <a:off x="8623300" y="63373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3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мы из будущего\Downloads\вен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214290"/>
            <a:ext cx="8572560" cy="255454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FFC000"/>
                </a:solidFill>
              </a:rPr>
              <a:t>What fun it is to ride and sing</a:t>
            </a:r>
            <a:endParaRPr lang="ru-RU" sz="8000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429132"/>
            <a:ext cx="9144000" cy="230832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FFC000"/>
                </a:solidFill>
              </a:rPr>
              <a:t>A sleighing song tonight</a:t>
            </a:r>
            <a:endParaRPr lang="ru-RU" sz="7200" b="1" dirty="0">
              <a:solidFill>
                <a:srgbClr val="FFC000"/>
              </a:solidFill>
            </a:endParaRPr>
          </a:p>
        </p:txBody>
      </p:sp>
      <p:pic>
        <p:nvPicPr>
          <p:cNvPr id="8" name="~PP3821.WAV">
            <a:hlinkClick r:id="" action="ppaction://media"/>
          </p:cNvPr>
          <p:cNvPicPr>
            <a:picLocks noRot="1" noChangeAspect="1"/>
          </p:cNvPicPr>
          <p:nvPr>
            <a:wavAudioFile r:embed="rId1" name="~PP3821.WAV"/>
          </p:nvPr>
        </p:nvPicPr>
        <p:blipFill>
          <a:blip r:embed="rId4"/>
          <a:stretch>
            <a:fillRect/>
          </a:stretch>
        </p:blipFill>
        <p:spPr>
          <a:xfrm>
            <a:off x="8623300" y="63373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8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мы из будущего\Downloads\родж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785794"/>
            <a:ext cx="9286908" cy="120032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</a:rPr>
              <a:t>Jingle bells, jingle bells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4500570"/>
            <a:ext cx="8501122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bg1"/>
                </a:solidFill>
              </a:rPr>
              <a:t>Jingle all the way!</a:t>
            </a:r>
            <a:endParaRPr lang="ru-RU" sz="6600" b="1" dirty="0">
              <a:solidFill>
                <a:schemeClr val="bg1"/>
              </a:solidFill>
            </a:endParaRPr>
          </a:p>
        </p:txBody>
      </p:sp>
      <p:pic>
        <p:nvPicPr>
          <p:cNvPr id="9" name="~PP839.WAV">
            <a:hlinkClick r:id="" action="ppaction://media"/>
          </p:cNvPr>
          <p:cNvPicPr>
            <a:picLocks noRot="1" noChangeAspect="1"/>
          </p:cNvPicPr>
          <p:nvPr>
            <a:wavAudioFile r:embed="rId1" name="~PP839.WAV"/>
          </p:nvPr>
        </p:nvPicPr>
        <p:blipFill>
          <a:blip r:embed="rId4"/>
          <a:stretch>
            <a:fillRect/>
          </a:stretch>
        </p:blipFill>
        <p:spPr>
          <a:xfrm>
            <a:off x="8623300" y="63373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9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7278688" cy="804862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pic>
        <p:nvPicPr>
          <p:cNvPr id="4098" name="Picture 2" descr="C:\Users\мы из будущего\Downloads\рождестьво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12500" b="12500"/>
          <a:stretch>
            <a:fillRect/>
          </a:stretch>
        </p:blipFill>
        <p:spPr bwMode="auto">
          <a:xfrm>
            <a:off x="0" y="1785926"/>
            <a:ext cx="9144000" cy="307183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0"/>
            <a:ext cx="80010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FF0000"/>
                </a:solidFill>
              </a:rPr>
              <a:t>O what fun it is to ride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734342"/>
            <a:ext cx="90011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</a:rPr>
              <a:t>In a one-horse open sleigh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7" name="~PP3124.WAV">
            <a:hlinkClick r:id="" action="ppaction://media"/>
          </p:cNvPr>
          <p:cNvPicPr>
            <a:picLocks noRot="1" noChangeAspect="1"/>
          </p:cNvPicPr>
          <p:nvPr>
            <a:wavAudioFile r:embed="rId1" name="~PP3124.WAV"/>
          </p:nvPr>
        </p:nvPicPr>
        <p:blipFill>
          <a:blip r:embed="rId4"/>
          <a:stretch>
            <a:fillRect/>
          </a:stretch>
        </p:blipFill>
        <p:spPr>
          <a:xfrm>
            <a:off x="8623300" y="63373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7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мы из будущего\Downloads\родж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785794"/>
            <a:ext cx="9286908" cy="120032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</a:rPr>
              <a:t>Jingle bells, jingle bells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4500570"/>
            <a:ext cx="8501122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bg1"/>
                </a:solidFill>
              </a:rPr>
              <a:t>Jingle all the way!</a:t>
            </a:r>
            <a:endParaRPr lang="ru-RU" sz="6600" b="1" dirty="0">
              <a:solidFill>
                <a:schemeClr val="bg1"/>
              </a:solidFill>
            </a:endParaRPr>
          </a:p>
        </p:txBody>
      </p:sp>
      <p:pic>
        <p:nvPicPr>
          <p:cNvPr id="9" name="~PP17.WAV">
            <a:hlinkClick r:id="" action="ppaction://media"/>
          </p:cNvPr>
          <p:cNvPicPr>
            <a:picLocks noRot="1" noChangeAspect="1"/>
          </p:cNvPicPr>
          <p:nvPr>
            <a:wavAudioFile r:embed="rId1" name="~PP17.WAV"/>
          </p:nvPr>
        </p:nvPicPr>
        <p:blipFill>
          <a:blip r:embed="rId4"/>
          <a:stretch>
            <a:fillRect/>
          </a:stretch>
        </p:blipFill>
        <p:spPr>
          <a:xfrm>
            <a:off x="8623300" y="63373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8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7278688" cy="804862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pic>
        <p:nvPicPr>
          <p:cNvPr id="4098" name="Picture 2" descr="C:\Users\мы из будущего\Downloads\рождестьво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5"/>
          <a:srcRect t="12500" b="12500"/>
          <a:stretch>
            <a:fillRect/>
          </a:stretch>
        </p:blipFill>
        <p:spPr bwMode="auto">
          <a:xfrm>
            <a:off x="0" y="1785926"/>
            <a:ext cx="9144000" cy="307183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0"/>
            <a:ext cx="80010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FF0000"/>
                </a:solidFill>
              </a:rPr>
              <a:t>O what fun it is to ride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734342"/>
            <a:ext cx="90011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</a:rPr>
              <a:t>In a one-horse open sleigh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7" name="jingle-bells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~PP3472.WAV">
            <a:hlinkClick r:id="" action="ppaction://media"/>
          </p:cNvPr>
          <p:cNvPicPr>
            <a:picLocks noRot="1" noChangeAspect="1"/>
          </p:cNvPicPr>
          <p:nvPr>
            <a:wavAudioFile r:embed="rId3" name="~PP3472.WAV"/>
          </p:nvPr>
        </p:nvPicPr>
        <p:blipFill>
          <a:blip r:embed="rId7"/>
          <a:stretch>
            <a:fillRect/>
          </a:stretch>
        </p:blipFill>
        <p:spPr>
          <a:xfrm>
            <a:off x="8623300" y="63373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7391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964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85</Words>
  <PresentationFormat>Экран (4:3)</PresentationFormat>
  <Paragraphs>18</Paragraphs>
  <Slides>9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мы из будущего</dc:creator>
  <cp:lastModifiedBy>Павел</cp:lastModifiedBy>
  <cp:revision>28</cp:revision>
  <dcterms:created xsi:type="dcterms:W3CDTF">2010-11-21T09:31:07Z</dcterms:created>
  <dcterms:modified xsi:type="dcterms:W3CDTF">2012-11-27T05:24:57Z</dcterms:modified>
</cp:coreProperties>
</file>