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6B4AD-4F04-4F5A-8049-1571D9F4A5B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9A880-522F-4BB7-8623-C51F90A34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9A880-522F-4BB7-8623-C51F90A34CF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Семья      Кузнецовых.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 ученик 4-ого класса МКОУ СОШ п. Зерновой</a:t>
            </a:r>
          </a:p>
          <a:p>
            <a:r>
              <a:rPr lang="ru-RU" dirty="0" smtClean="0"/>
              <a:t>Кузнецов Матвей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Кузнецов </a:t>
            </a:r>
            <a:r>
              <a:rPr lang="ru-RU" dirty="0" err="1" smtClean="0"/>
              <a:t>игорь</a:t>
            </a:r>
            <a:r>
              <a:rPr lang="ru-RU" dirty="0" smtClean="0"/>
              <a:t> </a:t>
            </a:r>
            <a:r>
              <a:rPr lang="ru-RU" dirty="0" err="1" smtClean="0"/>
              <a:t>александрович-папа</a:t>
            </a:r>
            <a:r>
              <a:rPr lang="ru-RU" dirty="0" smtClean="0"/>
              <a:t>, </a:t>
            </a:r>
            <a:r>
              <a:rPr lang="ru-RU" dirty="0" err="1" smtClean="0"/>
              <a:t>кузнецова</a:t>
            </a:r>
            <a:r>
              <a:rPr lang="ru-RU" dirty="0" smtClean="0"/>
              <a:t>  </a:t>
            </a:r>
            <a:r>
              <a:rPr lang="ru-RU" dirty="0" err="1" smtClean="0"/>
              <a:t>елена</a:t>
            </a:r>
            <a:r>
              <a:rPr lang="ru-RU" dirty="0" smtClean="0"/>
              <a:t>  </a:t>
            </a:r>
            <a:r>
              <a:rPr lang="ru-RU" dirty="0" err="1" smtClean="0"/>
              <a:t>васильевна</a:t>
            </a:r>
            <a:r>
              <a:rPr lang="ru-RU" dirty="0" smtClean="0"/>
              <a:t> –мама.</a:t>
            </a:r>
            <a:endParaRPr lang="ru-RU" dirty="0"/>
          </a:p>
        </p:txBody>
      </p:sp>
      <p:pic>
        <p:nvPicPr>
          <p:cNvPr id="4098" name="Picture 2" descr="C:\Documents and Settings\Система 1\Рабочий стол\Все\картинки\100CANON\IMG_0094.JPG"/>
          <p:cNvPicPr>
            <a:picLocks noChangeAspect="1" noChangeArrowheads="1"/>
          </p:cNvPicPr>
          <p:nvPr/>
        </p:nvPicPr>
        <p:blipFill>
          <a:blip r:embed="rId3" cstate="print"/>
          <a:srcRect l="45477" t="14724"/>
          <a:stretch>
            <a:fillRect/>
          </a:stretch>
        </p:blipFill>
        <p:spPr bwMode="auto">
          <a:xfrm>
            <a:off x="428596" y="2288347"/>
            <a:ext cx="3786214" cy="3926736"/>
          </a:xfrm>
          <a:prstGeom prst="rect">
            <a:avLst/>
          </a:prstGeom>
          <a:noFill/>
        </p:spPr>
      </p:pic>
      <p:pic>
        <p:nvPicPr>
          <p:cNvPr id="4099" name="Picture 3" descr="C:\Documents and Settings\Система 1\Рабочий стол\Все\картинки\100CANON\IMG_04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857364"/>
            <a:ext cx="3929090" cy="4405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Бабушка </a:t>
            </a:r>
            <a:r>
              <a:rPr lang="ru-RU" dirty="0" err="1" smtClean="0"/>
              <a:t>яковлева</a:t>
            </a:r>
            <a:r>
              <a:rPr lang="ru-RU" dirty="0" smtClean="0"/>
              <a:t> н.т.  и дедушка </a:t>
            </a:r>
            <a:r>
              <a:rPr lang="ru-RU" dirty="0" err="1" smtClean="0"/>
              <a:t>яковлев</a:t>
            </a:r>
            <a:r>
              <a:rPr lang="ru-RU" dirty="0" smtClean="0"/>
              <a:t> в.и.</a:t>
            </a:r>
            <a:endParaRPr lang="ru-RU" dirty="0"/>
          </a:p>
        </p:txBody>
      </p:sp>
      <p:pic>
        <p:nvPicPr>
          <p:cNvPr id="4" name="Содержимое 3" descr="сканирование00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571744"/>
            <a:ext cx="4429156" cy="2898763"/>
          </a:xfrm>
        </p:spPr>
      </p:pic>
      <p:sp>
        <p:nvSpPr>
          <p:cNvPr id="6" name="TextBox 5"/>
          <p:cNvSpPr txBox="1"/>
          <p:nvPr/>
        </p:nvSpPr>
        <p:spPr>
          <a:xfrm>
            <a:off x="0" y="5500702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Первомайская демонстрация</a:t>
            </a:r>
            <a:endParaRPr lang="ru-RU" dirty="0"/>
          </a:p>
        </p:txBody>
      </p:sp>
      <p:pic>
        <p:nvPicPr>
          <p:cNvPr id="9" name="Рисунок 8" descr="сканирование00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520190"/>
            <a:ext cx="3000396" cy="38176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4876" y="535782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Дедушка Василий  Иванович Яковлев  в дни учёбы  на курсах  трактористов.1957г.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6972320" cy="6772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прадедушка и прабабушка </a:t>
            </a:r>
            <a:r>
              <a:rPr lang="ru-RU" dirty="0" err="1" smtClean="0"/>
              <a:t>татьянины</a:t>
            </a:r>
            <a:r>
              <a:rPr lang="ru-RU" dirty="0" smtClean="0"/>
              <a:t> и их дети, моей бабуле  </a:t>
            </a:r>
            <a:r>
              <a:rPr lang="ru-RU" dirty="0" err="1" smtClean="0"/>
              <a:t>нине</a:t>
            </a:r>
            <a:r>
              <a:rPr lang="ru-RU" dirty="0" smtClean="0"/>
              <a:t> здесь год.</a:t>
            </a:r>
            <a:endParaRPr lang="ru-RU" dirty="0"/>
          </a:p>
        </p:txBody>
      </p:sp>
      <p:pic>
        <p:nvPicPr>
          <p:cNvPr id="4" name="Содержимое 3" descr="сканирование0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357430"/>
            <a:ext cx="5572164" cy="4302557"/>
          </a:xfrm>
        </p:spPr>
      </p:pic>
      <p:sp>
        <p:nvSpPr>
          <p:cNvPr id="6" name="TextBox 5"/>
          <p:cNvSpPr txBox="1"/>
          <p:nvPr/>
        </p:nvSpPr>
        <p:spPr>
          <a:xfrm>
            <a:off x="6429388" y="5357827"/>
            <a:ext cx="1643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Июль 1941 перед отправкой на фронт</a:t>
            </a:r>
            <a:endParaRPr lang="ru-RU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3857628"/>
            <a:ext cx="318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Бабушка Нина Тимофеевна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2214554"/>
            <a:ext cx="265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Прабабушка Татьянина</a:t>
            </a:r>
          </a:p>
          <a:p>
            <a:r>
              <a:rPr lang="ru-RU" dirty="0" smtClean="0"/>
              <a:t>Елена  Ефимовна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2285992"/>
            <a:ext cx="1764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Прадедушка Татьянин  Тимофей Кузьмич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Последнее  фото прадедушки с фронта.</a:t>
            </a:r>
            <a:endParaRPr lang="ru-RU" dirty="0"/>
          </a:p>
        </p:txBody>
      </p:sp>
      <p:pic>
        <p:nvPicPr>
          <p:cNvPr id="1026" name="Picture 2" descr="C:\Documents and Settings\Система 1\Рабочий стол\Все\картинки\Мотвеи и все все все\2011-11 (ноя)\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59491">
            <a:off x="2024643" y="1832688"/>
            <a:ext cx="4336264" cy="4130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5214950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Татьянин Тимофей Кузьмич (слева)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204</TotalTime>
  <Words>94</Words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Семья      Кузнецовых.</vt:lpstr>
      <vt:lpstr>Кузнецов игорь александрович-папа, кузнецова  елена  васильевна –мама.</vt:lpstr>
      <vt:lpstr>Бабушка яковлева н.т.  и дедушка яковлев в.и.</vt:lpstr>
      <vt:lpstr>прадедушка и прабабушка татьянины и их дети, моей бабуле  нине здесь год.</vt:lpstr>
      <vt:lpstr>Последнее  фото прадедушки с фронта.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 Сахацких:</dc:title>
  <cp:lastModifiedBy>User</cp:lastModifiedBy>
  <cp:revision>26</cp:revision>
  <dcterms:modified xsi:type="dcterms:W3CDTF">2012-11-27T14:12:27Z</dcterms:modified>
</cp:coreProperties>
</file>