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2204864"/>
            <a:ext cx="6477000" cy="366253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Районное методическое объединение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«Особенности планирования и организации </a:t>
            </a:r>
            <a:r>
              <a:rPr lang="ru-RU" sz="3600" b="1" dirty="0" err="1"/>
              <a:t>физкультурно</a:t>
            </a:r>
            <a:r>
              <a:rPr lang="ru-RU" sz="3600" b="1" dirty="0"/>
              <a:t> – оздоровительной работы в ДОУ с учётом ФГТ 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3066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/>
              <a:t>П</a:t>
            </a:r>
            <a:r>
              <a:rPr lang="ru-RU" sz="3600" dirty="0" smtClean="0"/>
              <a:t>овысить </a:t>
            </a:r>
            <a:r>
              <a:rPr lang="ru-RU" sz="3600" dirty="0"/>
              <a:t>профессиональную компетентность инструкторов по физическому воспитанию в вопросах построения планирования  и организации  </a:t>
            </a:r>
            <a:r>
              <a:rPr lang="ru-RU" sz="3600" dirty="0" err="1"/>
              <a:t>физкультурно</a:t>
            </a:r>
            <a:r>
              <a:rPr lang="ru-RU" sz="3600" dirty="0"/>
              <a:t> – оздоровительной работы в ДОУ с учётом ФГТ.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14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Систематизировать опыт работы инструкторов по физическому воспитанию по вопросам планирования  и организации  </a:t>
            </a:r>
            <a:r>
              <a:rPr lang="ru-RU" dirty="0" err="1"/>
              <a:t>физкультурно</a:t>
            </a:r>
            <a:r>
              <a:rPr lang="ru-RU" dirty="0"/>
              <a:t> – оздоровительной работы в ДОУ с учётом ФГТ</a:t>
            </a:r>
          </a:p>
          <a:p>
            <a:pPr lvl="0"/>
            <a:r>
              <a:rPr lang="ru-RU" dirty="0"/>
              <a:t>Транслировать передовой педагогический опыт специалистов по вопросам планирования  и организации  </a:t>
            </a:r>
            <a:r>
              <a:rPr lang="ru-RU" dirty="0" err="1"/>
              <a:t>физкультурно</a:t>
            </a:r>
            <a:r>
              <a:rPr lang="ru-RU" dirty="0"/>
              <a:t> – оздоровительной работы в ДОУ с учётом ФГТ.</a:t>
            </a:r>
          </a:p>
          <a:p>
            <a:pPr lvl="0"/>
            <a:r>
              <a:rPr lang="ru-RU" dirty="0"/>
              <a:t>Развивать творческую инициативу, активность педагогов.</a:t>
            </a:r>
          </a:p>
          <a:p>
            <a:pPr lvl="0"/>
            <a:r>
              <a:rPr lang="ru-RU" dirty="0"/>
              <a:t>Воспитывать ответственность, стремление повышать </a:t>
            </a:r>
            <a:r>
              <a:rPr lang="ru-RU" dirty="0" smtClean="0"/>
              <a:t>своё </a:t>
            </a:r>
            <a:r>
              <a:rPr lang="ru-RU" dirty="0"/>
              <a:t>профессиональное мастерство.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9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Ноябрь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Тема: </a:t>
            </a:r>
            <a:r>
              <a:rPr lang="ru-RU" sz="3200" dirty="0" smtClean="0"/>
              <a:t>«Планирование физкультурно-оздоровительной работы с учётом ФГТ».</a:t>
            </a:r>
          </a:p>
          <a:p>
            <a:pPr marL="0" indent="0">
              <a:buNone/>
            </a:pPr>
            <a:r>
              <a:rPr lang="ru-RU" sz="3200" b="1" dirty="0" smtClean="0"/>
              <a:t>Форма проведения: </a:t>
            </a:r>
            <a:r>
              <a:rPr lang="ru-RU" sz="3200" dirty="0" smtClean="0"/>
              <a:t>творческая лаборатория.</a:t>
            </a:r>
            <a:endParaRPr lang="ru-RU" sz="3200" dirty="0"/>
          </a:p>
        </p:txBody>
      </p:sp>
      <p:pic>
        <p:nvPicPr>
          <p:cNvPr id="5123" name="Picture 3" descr="C:\Users\User\Desktop\59913531_B07AI004 (1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9942" y="3664633"/>
            <a:ext cx="3650966" cy="2693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65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Тема: </a:t>
            </a:r>
            <a:r>
              <a:rPr lang="ru-RU" dirty="0" smtClean="0"/>
              <a:t>«Реализация принципа интеграции при организации физического развития».</a:t>
            </a:r>
          </a:p>
          <a:p>
            <a:pPr marL="0" indent="0">
              <a:buNone/>
            </a:pPr>
            <a:r>
              <a:rPr lang="ru-RU" sz="2800" b="1" dirty="0"/>
              <a:t>Форма проведения: </a:t>
            </a:r>
            <a:r>
              <a:rPr lang="ru-RU" sz="2800" dirty="0"/>
              <a:t>творческая лаборатория.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7" name="Picture 3" descr="C:\Users\User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3476625" cy="3086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18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Тема: </a:t>
            </a:r>
            <a:r>
              <a:rPr lang="ru-RU" dirty="0" smtClean="0"/>
              <a:t>«Использование игровых технологий при организации непосредственно-образовательной деятельности»</a:t>
            </a:r>
          </a:p>
          <a:p>
            <a:pPr marL="0" indent="0">
              <a:buNone/>
            </a:pPr>
            <a:r>
              <a:rPr lang="ru-RU" sz="2800" b="1" dirty="0"/>
              <a:t>Форма проведения: </a:t>
            </a:r>
            <a:r>
              <a:rPr lang="ru-RU" sz="2800" dirty="0"/>
              <a:t>творческая лаборатория.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Детские песни про спор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3552395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7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Февраль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Тема:</a:t>
            </a:r>
            <a:r>
              <a:rPr lang="ru-RU" dirty="0" smtClean="0"/>
              <a:t> «Здоровьесберегающие технологии в ДОУ. Подвижные игры как один из видов технологий сохранения  и стимуляция здоровья».</a:t>
            </a:r>
          </a:p>
          <a:p>
            <a:pPr marL="0" indent="0">
              <a:buNone/>
            </a:pPr>
            <a:r>
              <a:rPr lang="ru-RU" sz="2800" b="1" dirty="0"/>
              <a:t>Форма проведения: </a:t>
            </a:r>
            <a:r>
              <a:rPr lang="ru-RU" sz="2800" dirty="0"/>
              <a:t>творческая лаборатория.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uude.ru/upload/iblock/7c4/y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645024"/>
            <a:ext cx="38100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84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Тема: </a:t>
            </a:r>
            <a:r>
              <a:rPr lang="ru-RU" dirty="0"/>
              <a:t>«Организация педагогической диагностики с учётом ФГТ».</a:t>
            </a:r>
          </a:p>
          <a:p>
            <a:pPr marL="0" indent="0">
              <a:buNone/>
            </a:pPr>
            <a:r>
              <a:rPr lang="ru-RU" sz="2800" b="1" dirty="0"/>
              <a:t>Форма проведения: </a:t>
            </a:r>
            <a:r>
              <a:rPr lang="ru-RU" sz="2800" dirty="0"/>
              <a:t>творческая лаборатория.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32" name="Picture 8" descr="http://nopix.ru/wp-content/uploads/2011/12/B07-AI-0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876" y="3429000"/>
            <a:ext cx="4680520" cy="2870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13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Тема:</a:t>
            </a:r>
            <a:r>
              <a:rPr lang="ru-RU" dirty="0" smtClean="0"/>
              <a:t> «Игры-соревнования для детей 5-7 лет. Планирование и организация</a:t>
            </a:r>
            <a:r>
              <a:rPr lang="en-US" dirty="0"/>
              <a:t> </a:t>
            </a:r>
            <a:r>
              <a:rPr lang="en-US" dirty="0" smtClean="0"/>
              <a:t>VI </a:t>
            </a:r>
            <a:r>
              <a:rPr lang="ru-RU" dirty="0" smtClean="0"/>
              <a:t>Спартакиады дошкольников».</a:t>
            </a:r>
          </a:p>
          <a:p>
            <a:pPr marL="0" indent="0">
              <a:buNone/>
            </a:pPr>
            <a:r>
              <a:rPr lang="ru-RU" sz="2800" b="1" dirty="0" smtClean="0"/>
              <a:t>Форма </a:t>
            </a:r>
            <a:r>
              <a:rPr lang="ru-RU" sz="2800" b="1" dirty="0"/>
              <a:t>проведения: </a:t>
            </a:r>
            <a:r>
              <a:rPr lang="ru-RU" sz="2800" dirty="0"/>
              <a:t>творческая лаборатория.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://img-fotki.yandex.ru/get/3202/mistina.5/0_1baaf_787bae72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3590" y="3717032"/>
            <a:ext cx="3648405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23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</TotalTime>
  <Words>205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Районное методическое объединение «Особенности планирования и организации физкультурно – оздоровительной работы в ДОУ с учётом ФГТ »  </vt:lpstr>
      <vt:lpstr>Цель</vt:lpstr>
      <vt:lpstr>Задачи</vt:lpstr>
      <vt:lpstr>Ноябрь </vt:lpstr>
      <vt:lpstr>Декабрь</vt:lpstr>
      <vt:lpstr>Январь</vt:lpstr>
      <vt:lpstr>Февраль</vt:lpstr>
      <vt:lpstr>Март</vt:lpstr>
      <vt:lpstr>Апрель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Районное методическое объединение «Особенности планирования и организации физкультурно – оздоровительной работы в ДОУ с учётом ФГТ »  </dc:title>
  <dc:creator>Мой архив</dc:creator>
  <cp:lastModifiedBy>Русанов</cp:lastModifiedBy>
  <cp:revision>9</cp:revision>
  <dcterms:created xsi:type="dcterms:W3CDTF">2012-10-22T14:50:10Z</dcterms:created>
  <dcterms:modified xsi:type="dcterms:W3CDTF">2012-11-27T08:28:21Z</dcterms:modified>
</cp:coreProperties>
</file>