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63" r:id="rId4"/>
    <p:sldId id="260" r:id="rId5"/>
    <p:sldId id="266" r:id="rId6"/>
    <p:sldId id="265" r:id="rId7"/>
    <p:sldId id="259" r:id="rId8"/>
    <p:sldId id="261" r:id="rId9"/>
    <p:sldId id="271" r:id="rId10"/>
    <p:sldId id="262" r:id="rId11"/>
    <p:sldId id="272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2A9010-1919-4488-9702-0331F7254CE2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F96061-C2F0-4EE0-97D7-278C7532A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B5A3-905B-471D-A074-69F1105A1F69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D5389-6D16-4AAE-B323-CE0290793A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B5A3-905B-471D-A074-69F1105A1F69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D5389-6D16-4AAE-B323-CE0290793A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B5A3-905B-471D-A074-69F1105A1F69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D5389-6D16-4AAE-B323-CE0290793A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B5A3-905B-471D-A074-69F1105A1F69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D5389-6D16-4AAE-B323-CE0290793A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B5A3-905B-471D-A074-69F1105A1F69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7ED5389-6D16-4AAE-B323-CE0290793A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B5A3-905B-471D-A074-69F1105A1F69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D5389-6D16-4AAE-B323-CE0290793A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B5A3-905B-471D-A074-69F1105A1F69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D5389-6D16-4AAE-B323-CE0290793A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B5A3-905B-471D-A074-69F1105A1F69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D5389-6D16-4AAE-B323-CE0290793A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B5A3-905B-471D-A074-69F1105A1F69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D5389-6D16-4AAE-B323-CE0290793A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B5A3-905B-471D-A074-69F1105A1F69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D5389-6D16-4AAE-B323-CE0290793A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B5A3-905B-471D-A074-69F1105A1F69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D5389-6D16-4AAE-B323-CE0290793A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7AFB5A3-905B-471D-A074-69F1105A1F69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7ED5389-6D16-4AAE-B323-CE0290793A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istrator\&#1052;&#1086;&#1080;%20&#1076;&#1086;&#1082;&#1091;&#1084;&#1077;&#1085;&#1090;&#1099;\&#1052;&#1091;&#1079;&#1077;&#1081;-&#1079;&#1072;&#1087;&#1086;&#1074;&#1077;&#1076;&#1085;&#1080;&#1082;%20&#1042;.&#1052;.&#1064;&#1091;&#1082;&#1096;&#1080;&#1085;&#1072;%20&#1074;%20&#1057;&#1088;&#1086;&#1089;&#1090;&#1082;&#1072;&#1093;\&#1057;&#1074;&#1086;&#1081;%20&#1089;&#1088;&#1077;&#1076;&#1080;%20&#1095;&#1091;&#1078;&#1080;&#1093;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8229600" cy="785818"/>
          </a:xfrm>
        </p:spPr>
        <p:txBody>
          <a:bodyPr>
            <a:noAutofit/>
          </a:bodyPr>
          <a:lstStyle/>
          <a:p>
            <a:r>
              <a:rPr lang="ru-RU" sz="2400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Районный дистанционный конкурс</a:t>
            </a:r>
            <a:br>
              <a:rPr lang="ru-RU" sz="2400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400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русского языка и литературы « Ученик- Учителю»</a:t>
            </a:r>
            <a:endParaRPr lang="ru-RU" sz="2400" cap="sm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571612"/>
            <a:ext cx="8429684" cy="5072098"/>
          </a:xfrm>
          <a:noFill/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Литературные  места России.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Музей-заповедник 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Василия </a:t>
            </a:r>
            <a:r>
              <a:rPr lang="ru-RU" sz="4000" b="1" dirty="0" err="1" smtClean="0">
                <a:solidFill>
                  <a:srgbClr val="C00000"/>
                </a:solidFill>
              </a:rPr>
              <a:t>Макаровича</a:t>
            </a:r>
            <a:r>
              <a:rPr lang="ru-RU" sz="4000" b="1" dirty="0" smtClean="0">
                <a:solidFill>
                  <a:srgbClr val="C00000"/>
                </a:solidFill>
              </a:rPr>
              <a:t> Шукшина 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в Сростках.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                                   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                                   Работу выполнил  Шабанов Евгений, 13 лет.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                                          МОУ « СОШ с. </a:t>
            </a:r>
            <a:r>
              <a:rPr lang="ru-RU" sz="2000" b="1" dirty="0" err="1" smtClean="0">
                <a:solidFill>
                  <a:schemeClr val="bg1"/>
                </a:solidFill>
              </a:rPr>
              <a:t>Брыковка</a:t>
            </a:r>
            <a:r>
              <a:rPr lang="ru-RU" sz="2000" b="1" dirty="0" smtClean="0">
                <a:solidFill>
                  <a:schemeClr val="bg1"/>
                </a:solidFill>
              </a:rPr>
              <a:t> Духовницкого района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Саратовской области»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                                          Руководитель: Жиркина Наталья Анатольевна, 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                        учитель русского языка и литературы  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429132"/>
            <a:ext cx="2786050" cy="208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Свой среди чужих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29652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2">
                <p:cTn id="1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0"/>
            <a:ext cx="628654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28596" y="5143512"/>
            <a:ext cx="8229600" cy="1071570"/>
          </a:xfrm>
        </p:spPr>
        <p:txBody>
          <a:bodyPr>
            <a:noAutofit/>
          </a:bodyPr>
          <a:lstStyle/>
          <a:p>
            <a:pPr lvl="0"/>
            <a:r>
              <a:rPr lang="ru-RU" sz="2800" i="1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Times New Roman" pitchFamily="18" charset="0"/>
              </a:rPr>
              <a:t>Памятный знак, установленный на месте, где стоял дом, в котором 25 июля 1929 года родился В. М. Шукшин (с. Сростки).</a:t>
            </a:r>
            <a:r>
              <a:rPr lang="ru-RU" sz="2800" b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2800" b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</a:br>
            <a:endParaRPr lang="ru-RU" sz="28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sz="4000" dirty="0" err="1" smtClean="0">
                <a:solidFill>
                  <a:schemeClr val="bg1"/>
                </a:solidFill>
                <a:latin typeface="+mn-lt"/>
              </a:rPr>
              <a:t>Шукшинские</a:t>
            </a:r>
            <a:r>
              <a:rPr lang="ru-RU" sz="4000" dirty="0" smtClean="0">
                <a:solidFill>
                  <a:schemeClr val="bg1"/>
                </a:solidFill>
                <a:latin typeface="+mn-lt"/>
              </a:rPr>
              <a:t> чтения.</a:t>
            </a:r>
            <a:endParaRPr lang="ru-RU" sz="4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928670"/>
            <a:ext cx="4000496" cy="5745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6248" y="2143116"/>
            <a:ext cx="466728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29132"/>
            <a:ext cx="3400420" cy="214314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Памятник В. М. Шукшину (</a:t>
            </a:r>
            <a:r>
              <a:rPr lang="ru-RU" sz="2000" dirty="0" err="1" smtClean="0">
                <a:solidFill>
                  <a:schemeClr val="bg1"/>
                </a:solidFill>
              </a:rPr>
              <a:t>Бийский</a:t>
            </a:r>
            <a:r>
              <a:rPr lang="ru-RU" sz="2000" dirty="0" smtClean="0">
                <a:solidFill>
                  <a:schemeClr val="bg1"/>
                </a:solidFill>
              </a:rPr>
              <a:t> район, с. Сростки, гора Пикет).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Открыт 25 июля 2004 г. в честь 75-летия со дня рождения В. М. Шукшина на 28-х чтениях.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 Автор: В. М. Клыков. 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96984" y="357166"/>
            <a:ext cx="4447016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667251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0"/>
            <a:ext cx="8643998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Село Сростки  и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гора Пикет –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это вечная память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о Василии </a:t>
            </a:r>
            <a:r>
              <a:rPr kumimoji="0" lang="ru-RU" sz="5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Макаровиче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Шукшине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dirty="0" smtClean="0">
              <a:solidFill>
                <a:srgbClr val="C00000"/>
              </a:solidFill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и место добрых встреч почитателей его таланта.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3000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3000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858280" cy="1143000"/>
          </a:xfrm>
        </p:spPr>
        <p:txBody>
          <a:bodyPr>
            <a:noAutofit/>
          </a:bodyPr>
          <a:lstStyle/>
          <a:p>
            <a:endParaRPr lang="ru-RU" sz="3600" dirty="0">
              <a:solidFill>
                <a:srgbClr val="6633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715404" cy="3346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7562"/>
            <a:ext cx="2889271" cy="19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4603825"/>
            <a:ext cx="3143272" cy="22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3357562"/>
            <a:ext cx="3214678" cy="241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143512"/>
            <a:ext cx="5214974" cy="1214446"/>
          </a:xfrm>
        </p:spPr>
        <p:txBody>
          <a:bodyPr>
            <a:noAutofit/>
          </a:bodyPr>
          <a:lstStyle/>
          <a:p>
            <a:r>
              <a:rPr lang="ru-RU" sz="3600" i="1" dirty="0" smtClean="0">
                <a:solidFill>
                  <a:schemeClr val="bg1"/>
                </a:solidFill>
                <a:latin typeface="+mn-lt"/>
              </a:rPr>
              <a:t>Дом-музей матери В. М. Шукшина, </a:t>
            </a:r>
            <a:br>
              <a:rPr lang="ru-RU" sz="3600" i="1" dirty="0" smtClean="0">
                <a:solidFill>
                  <a:schemeClr val="bg1"/>
                </a:solidFill>
                <a:latin typeface="+mn-lt"/>
              </a:rPr>
            </a:br>
            <a:r>
              <a:rPr lang="ru-RU" sz="3600" i="1" dirty="0" smtClean="0">
                <a:solidFill>
                  <a:schemeClr val="bg1"/>
                </a:solidFill>
                <a:latin typeface="+mn-lt"/>
              </a:rPr>
              <a:t>(М. С. </a:t>
            </a:r>
            <a:r>
              <a:rPr lang="ru-RU" sz="3600" i="1" dirty="0" err="1" smtClean="0">
                <a:solidFill>
                  <a:schemeClr val="bg1"/>
                </a:solidFill>
                <a:latin typeface="+mn-lt"/>
              </a:rPr>
              <a:t>Куксиной</a:t>
            </a:r>
            <a:r>
              <a:rPr lang="ru-RU" sz="3600" i="1" dirty="0" smtClean="0">
                <a:solidFill>
                  <a:schemeClr val="bg1"/>
                </a:solidFill>
                <a:latin typeface="+mn-lt"/>
              </a:rPr>
              <a:t> )</a:t>
            </a: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endParaRPr lang="ru-RU" sz="3600" dirty="0">
              <a:latin typeface="+mn-lt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6445295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58556" y="2071678"/>
            <a:ext cx="268544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"/>
            <a:ext cx="9144000" cy="63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14290"/>
            <a:ext cx="6973032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5143512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bg1"/>
                </a:solidFill>
              </a:rPr>
              <a:t>Главное здание Всероссийского мемориального музея-заповедника В. М. Шукшина, в котором до 1964 г. располагалась </a:t>
            </a:r>
            <a:r>
              <a:rPr lang="ru-RU" sz="3200" b="1" i="1" dirty="0" err="1">
                <a:solidFill>
                  <a:schemeClr val="bg1"/>
                </a:solidFill>
              </a:rPr>
              <a:t>Сростинская</a:t>
            </a:r>
            <a:r>
              <a:rPr lang="ru-RU" sz="3200" b="1" i="1" dirty="0">
                <a:solidFill>
                  <a:schemeClr val="bg1"/>
                </a:solidFill>
              </a:rPr>
              <a:t> школа. 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43512"/>
            <a:ext cx="8229600" cy="1714488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solidFill>
                  <a:schemeClr val="bg1"/>
                </a:solidFill>
                <a:latin typeface="+mn-lt"/>
              </a:rPr>
              <a:t>Мемориальный класс, расположенный в главном здании Всероссийского мемориального музея-заповедника В. М. Шукшина, в котором с 1937 по 1944 г. учился В. М. Шукшин.</a:t>
            </a:r>
            <a:r>
              <a:rPr lang="ru-RU" sz="32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bg1"/>
                </a:solidFill>
                <a:latin typeface="+mn-lt"/>
              </a:rPr>
            </a:b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0"/>
            <a:ext cx="7143800" cy="4980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8604"/>
            <a:ext cx="934274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57826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>
                <a:solidFill>
                  <a:schemeClr val="bg1"/>
                </a:solidFill>
                <a:latin typeface="+mn-lt"/>
              </a:rPr>
              <a:t>Памятная доска, расположенная на современном здании </a:t>
            </a:r>
            <a:r>
              <a:rPr lang="ru-RU" sz="3600" i="1" dirty="0" err="1" smtClean="0">
                <a:solidFill>
                  <a:schemeClr val="bg1"/>
                </a:solidFill>
                <a:latin typeface="+mn-lt"/>
              </a:rPr>
              <a:t>Сростинской</a:t>
            </a:r>
            <a:r>
              <a:rPr lang="ru-RU" sz="3600" i="1" dirty="0" smtClean="0">
                <a:solidFill>
                  <a:schemeClr val="bg1"/>
                </a:solidFill>
                <a:latin typeface="+mn-lt"/>
              </a:rPr>
              <a:t> средней школы им. В. М. Шукшина.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0"/>
            <a:ext cx="6572296" cy="4976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89"/>
            <a:ext cx="4214842" cy="6611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429256" y="357166"/>
            <a:ext cx="335758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chemeClr val="bg1"/>
                </a:solidFill>
              </a:rPr>
              <a:t>Скульптура В. М. Шукшина, автор В. М. Клыков, расположенная на территории главного здания Всероссийского мемориального музея-заповедника </a:t>
            </a:r>
            <a:endParaRPr lang="ru-RU" sz="3200" b="1" i="1" dirty="0" smtClean="0">
              <a:solidFill>
                <a:schemeClr val="bg1"/>
              </a:solidFill>
            </a:endParaRPr>
          </a:p>
          <a:p>
            <a:r>
              <a:rPr lang="ru-RU" sz="3200" b="1" i="1" dirty="0" smtClean="0">
                <a:solidFill>
                  <a:schemeClr val="bg1"/>
                </a:solidFill>
              </a:rPr>
              <a:t>В</a:t>
            </a:r>
            <a:r>
              <a:rPr lang="ru-RU" sz="3200" b="1" i="1" dirty="0">
                <a:solidFill>
                  <a:schemeClr val="bg1"/>
                </a:solidFill>
              </a:rPr>
              <a:t>. М. Шукшина. 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-1"/>
            <a:ext cx="6715172" cy="5045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28596" y="5072074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chemeClr val="bg1"/>
                </a:solidFill>
              </a:rPr>
              <a:t>Дом, где прошли детские </a:t>
            </a:r>
            <a:endParaRPr lang="ru-RU" sz="3600" b="1" i="1" dirty="0" smtClean="0">
              <a:solidFill>
                <a:schemeClr val="bg1"/>
              </a:solidFill>
            </a:endParaRPr>
          </a:p>
          <a:p>
            <a:pPr algn="ctr"/>
            <a:r>
              <a:rPr lang="ru-RU" sz="3600" b="1" i="1" dirty="0" smtClean="0">
                <a:solidFill>
                  <a:schemeClr val="bg1"/>
                </a:solidFill>
              </a:rPr>
              <a:t>и </a:t>
            </a:r>
            <a:r>
              <a:rPr lang="ru-RU" sz="3600" b="1" i="1" dirty="0">
                <a:solidFill>
                  <a:schemeClr val="bg1"/>
                </a:solidFill>
              </a:rPr>
              <a:t>юношеские годы В. М. </a:t>
            </a:r>
            <a:r>
              <a:rPr lang="ru-RU" sz="3600" b="1" i="1" dirty="0" smtClean="0">
                <a:solidFill>
                  <a:schemeClr val="bg1"/>
                </a:solidFill>
              </a:rPr>
              <a:t>Шукшина.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416242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161106"/>
            <a:ext cx="4618030" cy="3463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350</TotalTime>
  <Words>238</Words>
  <Application>Microsoft Office PowerPoint</Application>
  <PresentationFormat>Экран (4:3)</PresentationFormat>
  <Paragraphs>29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Районный дистанционный конкурс  русского языка и литературы « Ученик- Учителю»</vt:lpstr>
      <vt:lpstr>Слайд 2</vt:lpstr>
      <vt:lpstr>Дом-музей матери В. М. Шукшина,  (М. С. Куксиной ) </vt:lpstr>
      <vt:lpstr>Слайд 4</vt:lpstr>
      <vt:lpstr>Мемориальный класс, расположенный в главном здании Всероссийского мемориального музея-заповедника В. М. Шукшина, в котором с 1937 по 1944 г. учился В. М. Шукшин. </vt:lpstr>
      <vt:lpstr>Памятная доска, расположенная на современном здании Сростинской средней школы им. В. М. Шукшина. </vt:lpstr>
      <vt:lpstr>Слайд 7</vt:lpstr>
      <vt:lpstr>Слайд 8</vt:lpstr>
      <vt:lpstr>Слайд 9</vt:lpstr>
      <vt:lpstr>Памятный знак, установленный на месте, где стоял дом, в котором 25 июля 1929 года родился В. М. Шукшин (с. Сростки). </vt:lpstr>
      <vt:lpstr>Шукшинские чтения.</vt:lpstr>
      <vt:lpstr>Памятник В. М. Шукшину (Бийский район, с. Сростки, гора Пикет). Открыт 25 июля 2004 г. в честь 75-летия со дня рождения В. М. Шукшина на 28-х чтениях.  Автор: В. М. Клыков. 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Литературные  места России</dc:title>
  <dc:creator>Admin</dc:creator>
  <cp:lastModifiedBy>Admin</cp:lastModifiedBy>
  <cp:revision>43</cp:revision>
  <dcterms:created xsi:type="dcterms:W3CDTF">2011-04-01T18:34:33Z</dcterms:created>
  <dcterms:modified xsi:type="dcterms:W3CDTF">2011-04-05T01:26:42Z</dcterms:modified>
</cp:coreProperties>
</file>