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CE2B-387B-428B-A9A4-8D4DABB18F8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E39BF-D11E-4827-91AD-71D921BE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3.bp.blogspot.com/-oAgYXbv5Gts/T_4oFwlxFHI/AAAAAAAAA2A/yP95pXrSVuc/s640/lunch+box+notes+sample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548580"/>
            <a:ext cx="7200800" cy="63094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6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en-US" sz="6000" b="1" spc="50" dirty="0" smtClean="0">
                <a:ln w="11430"/>
                <a:solidFill>
                  <a:schemeClr val="tx1">
                    <a:lumMod val="8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r>
              <a:rPr lang="en-US" sz="6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6000" b="1" spc="50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6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6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r>
              <a:rPr lang="en-US" sz="6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r>
              <a:rPr lang="en-US" sz="60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</a:p>
          <a:p>
            <a:r>
              <a:rPr lang="en-US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 my lunch box</a:t>
            </a:r>
          </a:p>
          <a:p>
            <a:endParaRPr lang="ru-RU" sz="28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работы учащихся 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третьих классов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английского языка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Скорова Надежда Константиновна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ГБОУ СОШ 420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Москва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2012</a:t>
            </a:r>
          </a:p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Y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09951">
            <a:off x="935455" y="727952"/>
            <a:ext cx="3871743" cy="54679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5436096" y="587727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Vasilyeva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Yana 3b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204864"/>
            <a:ext cx="1714500" cy="12954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Iv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790540">
            <a:off x="4072895" y="561794"/>
            <a:ext cx="3915167" cy="555018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 descr="9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348880"/>
            <a:ext cx="1625600" cy="123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467544" y="580526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Potkin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Ivan 3b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An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516588">
            <a:off x="1008914" y="652512"/>
            <a:ext cx="3867252" cy="550151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5220072" y="580526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Dmitrieva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Anna 3v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348880"/>
            <a:ext cx="1625600" cy="12827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u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20830">
            <a:off x="4322149" y="611055"/>
            <a:ext cx="3958986" cy="562670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348880"/>
            <a:ext cx="1625600" cy="12573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539552" y="587727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Popel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Julia 3v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548581"/>
            <a:ext cx="7272808" cy="32932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</a:t>
            </a:r>
            <a:r>
              <a:rPr lang="ru-RU" sz="6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US" sz="60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References</a:t>
            </a:r>
            <a:endParaRPr lang="en-US" sz="60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564904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hlinkClick r:id="rId2"/>
              </a:rPr>
              <a:t>http://3.bp.blogspot.com/-oAgYXbv5Gts/T_4oFwlxFHI/AAAAAAAAA2A/yP95pXrSVuc/s640/lunch+box+notes+sample.jpg</a:t>
            </a:r>
            <a:r>
              <a:rPr lang="ru-RU" sz="2400" dirty="0" smtClean="0"/>
              <a:t> </a:t>
            </a:r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002060"/>
                </a:solidFill>
              </a:rPr>
              <a:t>- lunch box notes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2012-11-26T20:10:33Z</dcterms:created>
  <dcterms:modified xsi:type="dcterms:W3CDTF">2012-11-27T06:38:20Z</dcterms:modified>
</cp:coreProperties>
</file>