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5" autoAdjust="0"/>
    <p:restoredTop sz="94660"/>
  </p:normalViewPr>
  <p:slideViewPr>
    <p:cSldViewPr>
      <p:cViewPr varScale="1">
        <p:scale>
          <a:sx n="103" d="100"/>
          <a:sy n="103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517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7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0359-E99A-4274-A063-49261BED0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70892-67AF-4027-B40D-867729D83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57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DEBB1-AB1F-4F69-AAF0-EEC40A34C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38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7A982-D7E8-46BE-8CE5-7AD050F9E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9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1DA0E-05E9-43E6-B1CE-875B86E2A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1646-4B5F-4223-B26D-C1EC86909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64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6A23A-7BEE-4AE5-AAF8-E7280E586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9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3B558-807C-4593-BCCA-3B335410C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0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6E591-BE6C-4BE6-9020-82EDA9FF2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204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62063-8334-4BA5-8B45-6136B9988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29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2671E-8A1C-43B6-95DE-642101D24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46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8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7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79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0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1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03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5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5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5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652F4971-2391-459E-A313-DC0D33618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0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Наши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традиции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Любим выезжать на природу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IMG_0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2449512" cy="237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IMG_00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7198">
            <a:off x="2563941" y="1276924"/>
            <a:ext cx="2447925" cy="208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IMG_01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5516">
            <a:off x="5076825" y="1268413"/>
            <a:ext cx="2519363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IMG_009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1165">
            <a:off x="250825" y="3573463"/>
            <a:ext cx="3076575" cy="237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IMG_01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17427">
            <a:off x="3584849" y="3132930"/>
            <a:ext cx="3384550" cy="3094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Гулять по зимнему лесу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IMG_34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4681">
            <a:off x="459063" y="1179652"/>
            <a:ext cx="3018478" cy="2296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IMG_34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715">
            <a:off x="4117729" y="3603983"/>
            <a:ext cx="2381504" cy="2381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IMG_34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2156">
            <a:off x="872636" y="3641638"/>
            <a:ext cx="1990293" cy="2225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IMG_00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3461">
            <a:off x="3924300" y="1484313"/>
            <a:ext cx="2952750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Помогать маме в уборке дома.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IMG_00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6840041" cy="4209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IMG_00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6981868" cy="5760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Посещать выставки.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IMG_00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6840612" cy="433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IMG_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7345363" cy="496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IMG_00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5378643" cy="5977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IMG_00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04" y="764704"/>
            <a:ext cx="3233784" cy="4013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IMG_00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088" y="2204864"/>
            <a:ext cx="3709789" cy="4014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IMG_00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5616972" cy="6037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IMG_00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9009"/>
            <a:ext cx="7362577" cy="6085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Собираться на ужин за общим столом.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IMG_01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1657">
            <a:off x="129431" y="1310476"/>
            <a:ext cx="3275013" cy="2951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IMG_01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96445">
            <a:off x="2664619" y="1807369"/>
            <a:ext cx="4248150" cy="3602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7477125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5" descr="IMG_0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6622">
            <a:off x="735389" y="484196"/>
            <a:ext cx="3024188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IMG_04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888670"/>
            <a:ext cx="5400675" cy="3494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7" descr="IMG_04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2868613" cy="2414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IMG_04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8352">
            <a:off x="250825" y="333375"/>
            <a:ext cx="2797175" cy="2027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IMG_07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71079">
            <a:off x="2771775" y="1125538"/>
            <a:ext cx="2293938" cy="2305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IMG_09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5072">
            <a:off x="802135" y="3312816"/>
            <a:ext cx="3194050" cy="259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 descr="IMG_09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31104"/>
            <a:ext cx="2232025" cy="2459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 descr="IMG_004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538292"/>
            <a:ext cx="3600450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Дарить подарки на новый год.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IMG_0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57720"/>
            <a:ext cx="7416800" cy="5295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16013" y="1628775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i="1"/>
              <a:t>О…НАШЛА!!!</a:t>
            </a:r>
            <a:r>
              <a:rPr lang="ru-RU" sz="2000"/>
              <a:t>  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Презентацию выполнил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Поносов Кирилл, ученик 6 класса </a:t>
            </a:r>
          </a:p>
          <a:p>
            <a:pPr algn="ctr" eaLnBrk="1" hangingPunct="1">
              <a:defRPr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МБОУ «СОШ № 18» города Воткинска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MG_015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27189">
            <a:off x="-217585" y="1189593"/>
            <a:ext cx="4415701" cy="3162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IMG_34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8755">
            <a:off x="3452872" y="1696732"/>
            <a:ext cx="3554164" cy="3502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800" smtClean="0"/>
              <a:t>Кормить лошадей</a:t>
            </a:r>
          </a:p>
        </p:txBody>
      </p:sp>
      <p:pic>
        <p:nvPicPr>
          <p:cNvPr id="6148" name="Picture 4" descr="IMG_34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332">
            <a:off x="426611" y="1720675"/>
            <a:ext cx="6698814" cy="4136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Участвовать в конкурсах .</a:t>
            </a:r>
          </a:p>
        </p:txBody>
      </p:sp>
      <p:pic>
        <p:nvPicPr>
          <p:cNvPr id="7172" name="Picture 4" descr="IMG_03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2704">
            <a:off x="696056" y="1390537"/>
            <a:ext cx="6881988" cy="4359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Устраивать домашние концерты</a:t>
            </a:r>
          </a:p>
        </p:txBody>
      </p:sp>
      <p:pic>
        <p:nvPicPr>
          <p:cNvPr id="8196" name="Picture 4" descr="IMG_34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7581">
            <a:off x="448365" y="1742192"/>
            <a:ext cx="6741905" cy="4241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Посещать праздники в детском саду .</a:t>
            </a:r>
          </a:p>
        </p:txBody>
      </p:sp>
      <p:pic>
        <p:nvPicPr>
          <p:cNvPr id="9219" name="Picture 4" descr="IMG_00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36" y="1557338"/>
            <a:ext cx="2735263" cy="273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IMG_00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3168650" cy="273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IMG_026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9485" y="3429000"/>
            <a:ext cx="4449964" cy="3135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IMG_028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931">
            <a:off x="1093183" y="4239126"/>
            <a:ext cx="2605087" cy="2332038"/>
          </a:xfrm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Ох, мои игрушки!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5" descr="IMG_02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2571750" cy="2449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IMG_01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9307" y="1092727"/>
            <a:ext cx="3365500" cy="2519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IMG_01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31198">
            <a:off x="36513" y="3932238"/>
            <a:ext cx="2806700" cy="252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IMG_01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05147">
            <a:off x="2730501" y="3951287"/>
            <a:ext cx="27241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0" descr="IMG_03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2646362" cy="3328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Я мечтаю быть певицей</a:t>
            </a:r>
          </a:p>
        </p:txBody>
      </p:sp>
      <p:pic>
        <p:nvPicPr>
          <p:cNvPr id="11267" name="Picture 4" descr="IMG_019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1484784"/>
            <a:ext cx="5995988" cy="4497387"/>
          </a:xfrm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91</TotalTime>
  <Words>74</Words>
  <Application>Microsoft Office PowerPoint</Application>
  <PresentationFormat>Экран (4:3)</PresentationFormat>
  <Paragraphs>18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Кимоно</vt:lpstr>
      <vt:lpstr>Наши</vt:lpstr>
      <vt:lpstr>Собираться на ужин за общим столом.</vt:lpstr>
      <vt:lpstr>Презентация PowerPoint</vt:lpstr>
      <vt:lpstr>Кормить лошадей</vt:lpstr>
      <vt:lpstr>Участвовать в конкурсах .</vt:lpstr>
      <vt:lpstr>Устраивать домашние концерты</vt:lpstr>
      <vt:lpstr>Посещать праздники в детском саду .</vt:lpstr>
      <vt:lpstr>Ох, мои игрушки!</vt:lpstr>
      <vt:lpstr>Я мечтаю быть певицей</vt:lpstr>
      <vt:lpstr>Любим выезжать на природу</vt:lpstr>
      <vt:lpstr>Гулять по зимнему лесу</vt:lpstr>
      <vt:lpstr>Помогать маме в уборке дома.</vt:lpstr>
      <vt:lpstr>Презентация PowerPoint</vt:lpstr>
      <vt:lpstr>Посещать выставки.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Дарить подарки на новый год.</vt:lpstr>
      <vt:lpstr>Презентацию выполнил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</dc:title>
  <dc:creator>Admin</dc:creator>
  <cp:lastModifiedBy>Т</cp:lastModifiedBy>
  <cp:revision>4</cp:revision>
  <dcterms:created xsi:type="dcterms:W3CDTF">2012-11-01T04:12:47Z</dcterms:created>
  <dcterms:modified xsi:type="dcterms:W3CDTF">2012-11-27T16:00:28Z</dcterms:modified>
</cp:coreProperties>
</file>