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792E-209A-4A88-8C3D-7D96DBDC518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8297-AAB0-4271-B3C5-95B2BB0BA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501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792E-209A-4A88-8C3D-7D96DBDC518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8297-AAB0-4271-B3C5-95B2BB0BA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982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792E-209A-4A88-8C3D-7D96DBDC518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8297-AAB0-4271-B3C5-95B2BB0BA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237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792E-209A-4A88-8C3D-7D96DBDC518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8297-AAB0-4271-B3C5-95B2BB0BA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141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792E-209A-4A88-8C3D-7D96DBDC518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8297-AAB0-4271-B3C5-95B2BB0BA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767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792E-209A-4A88-8C3D-7D96DBDC518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8297-AAB0-4271-B3C5-95B2BB0BA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82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792E-209A-4A88-8C3D-7D96DBDC518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8297-AAB0-4271-B3C5-95B2BB0BA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802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792E-209A-4A88-8C3D-7D96DBDC518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8297-AAB0-4271-B3C5-95B2BB0BA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6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792E-209A-4A88-8C3D-7D96DBDC518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8297-AAB0-4271-B3C5-95B2BB0BA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532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792E-209A-4A88-8C3D-7D96DBDC518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8297-AAB0-4271-B3C5-95B2BB0BA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634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792E-209A-4A88-8C3D-7D96DBDC518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8297-AAB0-4271-B3C5-95B2BB0BA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009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F792E-209A-4A88-8C3D-7D96DBDC518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18297-AAB0-4271-B3C5-95B2BB0BA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736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accent3">
                    <a:lumMod val="50000"/>
                  </a:schemeClr>
                </a:solidFill>
              </a:rPr>
              <a:t>Старинные города</a:t>
            </a:r>
            <a:endParaRPr lang="ru-RU" sz="9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69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92696"/>
            <a:ext cx="4176464" cy="592611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727511"/>
            <a:ext cx="4359358" cy="5907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68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92696"/>
            <a:ext cx="4320480" cy="59766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1" y="692696"/>
            <a:ext cx="3888433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4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90684"/>
            <a:ext cx="8136904" cy="5862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26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8208912" cy="6297792"/>
          </a:xfrm>
        </p:spPr>
      </p:pic>
    </p:spTree>
    <p:extLst>
      <p:ext uri="{BB962C8B-B14F-4D97-AF65-F5344CB8AC3E}">
        <p14:creationId xmlns:p14="http://schemas.microsoft.com/office/powerpoint/2010/main" val="343033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22788"/>
            <a:ext cx="8496944" cy="6322131"/>
          </a:xfrm>
        </p:spPr>
      </p:pic>
    </p:spTree>
    <p:extLst>
      <p:ext uri="{BB962C8B-B14F-4D97-AF65-F5344CB8AC3E}">
        <p14:creationId xmlns:p14="http://schemas.microsoft.com/office/powerpoint/2010/main" val="272898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72575"/>
            <a:ext cx="7488832" cy="5138456"/>
          </a:xfrm>
        </p:spPr>
      </p:pic>
    </p:spTree>
    <p:extLst>
      <p:ext uri="{BB962C8B-B14F-4D97-AF65-F5344CB8AC3E}">
        <p14:creationId xmlns:p14="http://schemas.microsoft.com/office/powerpoint/2010/main" val="253159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chemeClr val="accent3">
                    <a:lumMod val="50000"/>
                  </a:schemeClr>
                </a:solidFill>
              </a:rPr>
              <a:t>Частокол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6792"/>
            <a:ext cx="7632848" cy="4858407"/>
          </a:xfrm>
        </p:spPr>
      </p:pic>
    </p:spTree>
    <p:extLst>
      <p:ext uri="{BB962C8B-B14F-4D97-AF65-F5344CB8AC3E}">
        <p14:creationId xmlns:p14="http://schemas.microsoft.com/office/powerpoint/2010/main" val="248118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</a:rPr>
              <a:t>Городище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3" t="18826" r="3622" b="4034"/>
          <a:stretch/>
        </p:blipFill>
        <p:spPr>
          <a:xfrm>
            <a:off x="611560" y="1533574"/>
            <a:ext cx="7920880" cy="4631730"/>
          </a:xfrm>
        </p:spPr>
      </p:pic>
    </p:spTree>
    <p:extLst>
      <p:ext uri="{BB962C8B-B14F-4D97-AF65-F5344CB8AC3E}">
        <p14:creationId xmlns:p14="http://schemas.microsoft.com/office/powerpoint/2010/main" val="410697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</a:rPr>
              <a:t>Дружинники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23"/>
          <a:stretch/>
        </p:blipFill>
        <p:spPr>
          <a:xfrm>
            <a:off x="683568" y="1628800"/>
            <a:ext cx="7416824" cy="4608512"/>
          </a:xfrm>
        </p:spPr>
      </p:pic>
    </p:spTree>
    <p:extLst>
      <p:ext uri="{BB962C8B-B14F-4D97-AF65-F5344CB8AC3E}">
        <p14:creationId xmlns:p14="http://schemas.microsoft.com/office/powerpoint/2010/main" val="161214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92696"/>
            <a:ext cx="7416824" cy="5616624"/>
          </a:xfrm>
        </p:spPr>
      </p:pic>
    </p:spTree>
    <p:extLst>
      <p:ext uri="{BB962C8B-B14F-4D97-AF65-F5344CB8AC3E}">
        <p14:creationId xmlns:p14="http://schemas.microsoft.com/office/powerpoint/2010/main" val="142414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</a:rPr>
              <a:t>Сбор дани</a:t>
            </a:r>
            <a:endParaRPr lang="ru-RU" sz="5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16" y="1412776"/>
            <a:ext cx="7915424" cy="5066995"/>
          </a:xfrm>
        </p:spPr>
      </p:pic>
    </p:spTree>
    <p:extLst>
      <p:ext uri="{BB962C8B-B14F-4D97-AF65-F5344CB8AC3E}">
        <p14:creationId xmlns:p14="http://schemas.microsoft.com/office/powerpoint/2010/main" val="404201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91" y="764704"/>
            <a:ext cx="4311601" cy="58326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540" y="764704"/>
            <a:ext cx="4494940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98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97490" y="1945071"/>
            <a:ext cx="5399291" cy="375863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24745"/>
            <a:ext cx="4104456" cy="554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11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</TotalTime>
  <Words>7</Words>
  <Application>Microsoft Office PowerPoint</Application>
  <PresentationFormat>Экран (4:3)</PresentationFormat>
  <Paragraphs>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Старинные города</vt:lpstr>
      <vt:lpstr>Презентация PowerPoint</vt:lpstr>
      <vt:lpstr>Частокол</vt:lpstr>
      <vt:lpstr>Городище</vt:lpstr>
      <vt:lpstr>Дружинники</vt:lpstr>
      <vt:lpstr>Презентация PowerPoint</vt:lpstr>
      <vt:lpstr>Сбор дани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Старинные города</dc:title>
  <dc:creator>123</dc:creator>
  <cp:lastModifiedBy>123</cp:lastModifiedBy>
  <cp:revision>10</cp:revision>
  <dcterms:created xsi:type="dcterms:W3CDTF">2012-11-15T13:49:20Z</dcterms:created>
  <dcterms:modified xsi:type="dcterms:W3CDTF">2012-11-15T15:56:28Z</dcterms:modified>
</cp:coreProperties>
</file>